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60" r:id="rId4"/>
    <p:sldId id="257" r:id="rId5"/>
    <p:sldId id="258" r:id="rId6"/>
    <p:sldId id="259" r:id="rId7"/>
    <p:sldId id="261" r:id="rId8"/>
    <p:sldId id="269" r:id="rId9"/>
    <p:sldId id="270" r:id="rId10"/>
    <p:sldId id="271" r:id="rId11"/>
    <p:sldId id="263" r:id="rId12"/>
    <p:sldId id="264" r:id="rId13"/>
    <p:sldId id="267" r:id="rId14"/>
    <p:sldId id="265" r:id="rId15"/>
    <p:sldId id="266" r:id="rId16"/>
    <p:sldId id="272" r:id="rId17"/>
    <p:sldId id="268" r:id="rId18"/>
    <p:sldId id="273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3300"/>
    <a:srgbClr val="FF6600"/>
    <a:srgbClr val="FFCCCC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4660"/>
  </p:normalViewPr>
  <p:slideViewPr>
    <p:cSldViewPr>
      <p:cViewPr>
        <p:scale>
          <a:sx n="66" d="100"/>
          <a:sy n="66" d="100"/>
        </p:scale>
        <p:origin x="-146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Total Revenue = $100m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Apple</c:v>
                </c:pt>
                <c:pt idx="1">
                  <c:v>Samsung</c:v>
                </c:pt>
                <c:pt idx="2">
                  <c:v>Microsoft</c:v>
                </c:pt>
                <c:pt idx="3">
                  <c:v>HTC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"/>
  <c:chart>
    <c:title>
      <c:tx>
        <c:rich>
          <a:bodyPr/>
          <a:lstStyle/>
          <a:p>
            <a:pPr>
              <a:defRPr/>
            </a:pPr>
            <a:r>
              <a:rPr lang="en-US"/>
              <a:t>Total Revenue: $20m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Sheet1!$A$2:$A$5</c:f>
              <c:strCache>
                <c:ptCount val="4"/>
                <c:pt idx="0">
                  <c:v>Apple</c:v>
                </c:pt>
                <c:pt idx="1">
                  <c:v>Samsung</c:v>
                </c:pt>
                <c:pt idx="2">
                  <c:v>Microsoft</c:v>
                </c:pt>
                <c:pt idx="3">
                  <c:v>HTC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F7FE7A-0DA6-41C6-A9C2-A28FF26CB51A}" type="doc">
      <dgm:prSet loTypeId="urn:microsoft.com/office/officeart/2005/8/layout/chevron1" loCatId="process" qsTypeId="urn:microsoft.com/office/officeart/2005/8/quickstyle/3d1" qsCatId="3D" csTypeId="urn:microsoft.com/office/officeart/2005/8/colors/accent4_4" csCatId="accent4" phldr="1"/>
      <dgm:spPr/>
    </dgm:pt>
    <dgm:pt modelId="{C315DADD-1FFE-46DF-8507-DFF4F9B20F1A}">
      <dgm:prSet phldrT="[Text]"/>
      <dgm:spPr/>
      <dgm:t>
        <a:bodyPr/>
        <a:lstStyle/>
        <a:p>
          <a:r>
            <a:rPr lang="en-US" dirty="0" smtClean="0"/>
            <a:t>Start-Up</a:t>
          </a:r>
          <a:endParaRPr lang="en-US" dirty="0"/>
        </a:p>
      </dgm:t>
    </dgm:pt>
    <dgm:pt modelId="{30EFC2B8-DCA3-4725-B0DF-B69C0AC85B05}" type="parTrans" cxnId="{C8407556-5DFF-4A49-A022-4F1D8587D3C0}">
      <dgm:prSet/>
      <dgm:spPr/>
      <dgm:t>
        <a:bodyPr/>
        <a:lstStyle/>
        <a:p>
          <a:endParaRPr lang="en-US"/>
        </a:p>
      </dgm:t>
    </dgm:pt>
    <dgm:pt modelId="{7231D4E8-1C54-436E-A580-20779F322570}" type="sibTrans" cxnId="{C8407556-5DFF-4A49-A022-4F1D8587D3C0}">
      <dgm:prSet/>
      <dgm:spPr/>
      <dgm:t>
        <a:bodyPr/>
        <a:lstStyle/>
        <a:p>
          <a:endParaRPr lang="en-US"/>
        </a:p>
      </dgm:t>
    </dgm:pt>
    <dgm:pt modelId="{E6D0DCAF-E47E-4252-8230-00BB38F944AC}">
      <dgm:prSet phldrT="[Text]"/>
      <dgm:spPr/>
      <dgm:t>
        <a:bodyPr/>
        <a:lstStyle/>
        <a:p>
          <a:r>
            <a:rPr lang="en-US" dirty="0" smtClean="0"/>
            <a:t>SME</a:t>
          </a:r>
          <a:endParaRPr lang="en-US" dirty="0"/>
        </a:p>
      </dgm:t>
    </dgm:pt>
    <dgm:pt modelId="{0A004894-DCE2-43F3-A651-C852210DCE41}" type="parTrans" cxnId="{E71A8B77-A373-4691-B50B-EF40BD301832}">
      <dgm:prSet/>
      <dgm:spPr/>
      <dgm:t>
        <a:bodyPr/>
        <a:lstStyle/>
        <a:p>
          <a:endParaRPr lang="en-US"/>
        </a:p>
      </dgm:t>
    </dgm:pt>
    <dgm:pt modelId="{42FE2DC4-9A52-4CC6-9257-56FE70009E94}" type="sibTrans" cxnId="{E71A8B77-A373-4691-B50B-EF40BD301832}">
      <dgm:prSet/>
      <dgm:spPr/>
      <dgm:t>
        <a:bodyPr/>
        <a:lstStyle/>
        <a:p>
          <a:endParaRPr lang="en-US"/>
        </a:p>
      </dgm:t>
    </dgm:pt>
    <dgm:pt modelId="{D3065EFC-ED53-4C68-998F-7C7ED1D49089}">
      <dgm:prSet phldrT="[Text]"/>
      <dgm:spPr/>
      <dgm:t>
        <a:bodyPr/>
        <a:lstStyle/>
        <a:p>
          <a:r>
            <a:rPr lang="en-US" dirty="0" smtClean="0"/>
            <a:t>Established</a:t>
          </a:r>
          <a:endParaRPr lang="en-US" dirty="0"/>
        </a:p>
      </dgm:t>
    </dgm:pt>
    <dgm:pt modelId="{8AD47ABC-5915-4E8A-9160-E6D108091C13}" type="parTrans" cxnId="{23BC6D11-3098-4CBA-A18E-234A6F08F809}">
      <dgm:prSet/>
      <dgm:spPr/>
      <dgm:t>
        <a:bodyPr/>
        <a:lstStyle/>
        <a:p>
          <a:endParaRPr lang="en-US"/>
        </a:p>
      </dgm:t>
    </dgm:pt>
    <dgm:pt modelId="{1272E12C-CC0F-4638-A605-0B22622E218C}" type="sibTrans" cxnId="{23BC6D11-3098-4CBA-A18E-234A6F08F809}">
      <dgm:prSet/>
      <dgm:spPr/>
      <dgm:t>
        <a:bodyPr/>
        <a:lstStyle/>
        <a:p>
          <a:endParaRPr lang="en-US"/>
        </a:p>
      </dgm:t>
    </dgm:pt>
    <dgm:pt modelId="{D14E1D05-E042-4543-8983-D9193603EC67}">
      <dgm:prSet phldrT="[Text]"/>
      <dgm:spPr/>
      <dgm:t>
        <a:bodyPr/>
        <a:lstStyle/>
        <a:p>
          <a:r>
            <a:rPr lang="en-US" dirty="0" smtClean="0"/>
            <a:t>Multinational</a:t>
          </a:r>
          <a:endParaRPr lang="en-US" dirty="0"/>
        </a:p>
      </dgm:t>
    </dgm:pt>
    <dgm:pt modelId="{69473594-F0F9-4A1A-A96C-B86B66997D96}" type="parTrans" cxnId="{ADE76EF4-1ADB-4717-AB56-FDEF1AFDC637}">
      <dgm:prSet/>
      <dgm:spPr/>
      <dgm:t>
        <a:bodyPr/>
        <a:lstStyle/>
        <a:p>
          <a:endParaRPr lang="en-US"/>
        </a:p>
      </dgm:t>
    </dgm:pt>
    <dgm:pt modelId="{4CC4E242-1A87-4E01-9018-D22B9BA6EF90}" type="sibTrans" cxnId="{ADE76EF4-1ADB-4717-AB56-FDEF1AFDC637}">
      <dgm:prSet/>
      <dgm:spPr/>
      <dgm:t>
        <a:bodyPr/>
        <a:lstStyle/>
        <a:p>
          <a:endParaRPr lang="en-US"/>
        </a:p>
      </dgm:t>
    </dgm:pt>
    <dgm:pt modelId="{9B3B40A7-98B5-4D48-A1D7-C50D69C37CAE}" type="pres">
      <dgm:prSet presAssocID="{23F7FE7A-0DA6-41C6-A9C2-A28FF26CB51A}" presName="Name0" presStyleCnt="0">
        <dgm:presLayoutVars>
          <dgm:dir/>
          <dgm:animLvl val="lvl"/>
          <dgm:resizeHandles val="exact"/>
        </dgm:presLayoutVars>
      </dgm:prSet>
      <dgm:spPr/>
    </dgm:pt>
    <dgm:pt modelId="{F89D57FF-0A28-4634-B04E-B726154A6036}" type="pres">
      <dgm:prSet presAssocID="{C315DADD-1FFE-46DF-8507-DFF4F9B20F1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FA2032-2E5B-47DB-87EF-3080E5BD67F3}" type="pres">
      <dgm:prSet presAssocID="{7231D4E8-1C54-436E-A580-20779F322570}" presName="parTxOnlySpace" presStyleCnt="0"/>
      <dgm:spPr/>
    </dgm:pt>
    <dgm:pt modelId="{AE5282D6-56A2-4815-98FF-6A198324EE68}" type="pres">
      <dgm:prSet presAssocID="{E6D0DCAF-E47E-4252-8230-00BB38F944A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4ABDE3-4845-4243-9C5F-FDD72C903028}" type="pres">
      <dgm:prSet presAssocID="{42FE2DC4-9A52-4CC6-9257-56FE70009E94}" presName="parTxOnlySpace" presStyleCnt="0"/>
      <dgm:spPr/>
    </dgm:pt>
    <dgm:pt modelId="{FA9A9BFE-A6B6-4A9F-8835-12DEEE927B15}" type="pres">
      <dgm:prSet presAssocID="{D3065EFC-ED53-4C68-998F-7C7ED1D49089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F1EEC-6D3E-41F2-B596-1DE5ACB6C89C}" type="pres">
      <dgm:prSet presAssocID="{1272E12C-CC0F-4638-A605-0B22622E218C}" presName="parTxOnlySpace" presStyleCnt="0"/>
      <dgm:spPr/>
    </dgm:pt>
    <dgm:pt modelId="{97B7FAD2-69B0-44F3-829D-6602D16048E1}" type="pres">
      <dgm:prSet presAssocID="{D14E1D05-E042-4543-8983-D9193603EC6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F48842-E6FE-4E5B-B46B-049847A4B045}" type="presOf" srcId="{D14E1D05-E042-4543-8983-D9193603EC67}" destId="{97B7FAD2-69B0-44F3-829D-6602D16048E1}" srcOrd="0" destOrd="0" presId="urn:microsoft.com/office/officeart/2005/8/layout/chevron1"/>
    <dgm:cxn modelId="{ADE76EF4-1ADB-4717-AB56-FDEF1AFDC637}" srcId="{23F7FE7A-0DA6-41C6-A9C2-A28FF26CB51A}" destId="{D14E1D05-E042-4543-8983-D9193603EC67}" srcOrd="3" destOrd="0" parTransId="{69473594-F0F9-4A1A-A96C-B86B66997D96}" sibTransId="{4CC4E242-1A87-4E01-9018-D22B9BA6EF90}"/>
    <dgm:cxn modelId="{2E0FA899-8D95-4EB8-9A77-27F51D30BF8A}" type="presOf" srcId="{C315DADD-1FFE-46DF-8507-DFF4F9B20F1A}" destId="{F89D57FF-0A28-4634-B04E-B726154A6036}" srcOrd="0" destOrd="0" presId="urn:microsoft.com/office/officeart/2005/8/layout/chevron1"/>
    <dgm:cxn modelId="{6F69D1B4-7DC4-4E98-ACFB-84D6DE680209}" type="presOf" srcId="{D3065EFC-ED53-4C68-998F-7C7ED1D49089}" destId="{FA9A9BFE-A6B6-4A9F-8835-12DEEE927B15}" srcOrd="0" destOrd="0" presId="urn:microsoft.com/office/officeart/2005/8/layout/chevron1"/>
    <dgm:cxn modelId="{4B9816A4-2DA7-470A-9477-0973988D9AB1}" type="presOf" srcId="{23F7FE7A-0DA6-41C6-A9C2-A28FF26CB51A}" destId="{9B3B40A7-98B5-4D48-A1D7-C50D69C37CAE}" srcOrd="0" destOrd="0" presId="urn:microsoft.com/office/officeart/2005/8/layout/chevron1"/>
    <dgm:cxn modelId="{23BC6D11-3098-4CBA-A18E-234A6F08F809}" srcId="{23F7FE7A-0DA6-41C6-A9C2-A28FF26CB51A}" destId="{D3065EFC-ED53-4C68-998F-7C7ED1D49089}" srcOrd="2" destOrd="0" parTransId="{8AD47ABC-5915-4E8A-9160-E6D108091C13}" sibTransId="{1272E12C-CC0F-4638-A605-0B22622E218C}"/>
    <dgm:cxn modelId="{94AD154F-0349-4987-9BC9-7F9F237A7541}" type="presOf" srcId="{E6D0DCAF-E47E-4252-8230-00BB38F944AC}" destId="{AE5282D6-56A2-4815-98FF-6A198324EE68}" srcOrd="0" destOrd="0" presId="urn:microsoft.com/office/officeart/2005/8/layout/chevron1"/>
    <dgm:cxn modelId="{E71A8B77-A373-4691-B50B-EF40BD301832}" srcId="{23F7FE7A-0DA6-41C6-A9C2-A28FF26CB51A}" destId="{E6D0DCAF-E47E-4252-8230-00BB38F944AC}" srcOrd="1" destOrd="0" parTransId="{0A004894-DCE2-43F3-A651-C852210DCE41}" sibTransId="{42FE2DC4-9A52-4CC6-9257-56FE70009E94}"/>
    <dgm:cxn modelId="{C8407556-5DFF-4A49-A022-4F1D8587D3C0}" srcId="{23F7FE7A-0DA6-41C6-A9C2-A28FF26CB51A}" destId="{C315DADD-1FFE-46DF-8507-DFF4F9B20F1A}" srcOrd="0" destOrd="0" parTransId="{30EFC2B8-DCA3-4725-B0DF-B69C0AC85B05}" sibTransId="{7231D4E8-1C54-436E-A580-20779F322570}"/>
    <dgm:cxn modelId="{C86BBD5A-7C29-47FD-AB98-6CCA5082F372}" type="presParOf" srcId="{9B3B40A7-98B5-4D48-A1D7-C50D69C37CAE}" destId="{F89D57FF-0A28-4634-B04E-B726154A6036}" srcOrd="0" destOrd="0" presId="urn:microsoft.com/office/officeart/2005/8/layout/chevron1"/>
    <dgm:cxn modelId="{EC105536-85E1-4058-9A62-3B91FAC6DA21}" type="presParOf" srcId="{9B3B40A7-98B5-4D48-A1D7-C50D69C37CAE}" destId="{1EFA2032-2E5B-47DB-87EF-3080E5BD67F3}" srcOrd="1" destOrd="0" presId="urn:microsoft.com/office/officeart/2005/8/layout/chevron1"/>
    <dgm:cxn modelId="{0322DD3D-F187-41EC-B829-06286C251449}" type="presParOf" srcId="{9B3B40A7-98B5-4D48-A1D7-C50D69C37CAE}" destId="{AE5282D6-56A2-4815-98FF-6A198324EE68}" srcOrd="2" destOrd="0" presId="urn:microsoft.com/office/officeart/2005/8/layout/chevron1"/>
    <dgm:cxn modelId="{390D95DE-E44B-4584-85A4-A56490EB5C56}" type="presParOf" srcId="{9B3B40A7-98B5-4D48-A1D7-C50D69C37CAE}" destId="{654ABDE3-4845-4243-9C5F-FDD72C903028}" srcOrd="3" destOrd="0" presId="urn:microsoft.com/office/officeart/2005/8/layout/chevron1"/>
    <dgm:cxn modelId="{204F4968-A40B-4EC0-AA92-DA36FEC5DB44}" type="presParOf" srcId="{9B3B40A7-98B5-4D48-A1D7-C50D69C37CAE}" destId="{FA9A9BFE-A6B6-4A9F-8835-12DEEE927B15}" srcOrd="4" destOrd="0" presId="urn:microsoft.com/office/officeart/2005/8/layout/chevron1"/>
    <dgm:cxn modelId="{D8EFEE4D-6289-4777-9E16-F1E03AD7E89F}" type="presParOf" srcId="{9B3B40A7-98B5-4D48-A1D7-C50D69C37CAE}" destId="{631F1EEC-6D3E-41F2-B596-1DE5ACB6C89C}" srcOrd="5" destOrd="0" presId="urn:microsoft.com/office/officeart/2005/8/layout/chevron1"/>
    <dgm:cxn modelId="{C1A9E02D-20D5-477A-95ED-32F99D592FDB}" type="presParOf" srcId="{9B3B40A7-98B5-4D48-A1D7-C50D69C37CAE}" destId="{97B7FAD2-69B0-44F3-829D-6602D16048E1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1DEB39-370D-479D-8EB2-22942B26B0B7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361E34B-2E2A-45ED-8A5F-213B74AAB92D}">
      <dgm:prSet phldrT="[Text]"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B4D08F4C-6CAE-4DD2-BCA6-403DFB94C613}" type="parTrans" cxnId="{E17BB094-0587-4CE4-B3E8-CA5A780953AD}">
      <dgm:prSet/>
      <dgm:spPr/>
      <dgm:t>
        <a:bodyPr/>
        <a:lstStyle/>
        <a:p>
          <a:endParaRPr lang="en-US"/>
        </a:p>
      </dgm:t>
    </dgm:pt>
    <dgm:pt modelId="{7C7E989D-EEA6-4C58-AAC1-25503A4A57A3}" type="sibTrans" cxnId="{E17BB094-0587-4CE4-B3E8-CA5A780953AD}">
      <dgm:prSet/>
      <dgm:spPr/>
      <dgm:t>
        <a:bodyPr/>
        <a:lstStyle/>
        <a:p>
          <a:endParaRPr lang="en-US"/>
        </a:p>
      </dgm:t>
    </dgm:pt>
    <dgm:pt modelId="{2617D211-4159-4079-9065-F1D93BFD95DA}">
      <dgm:prSet phldrT="[Text]"/>
      <dgm:spPr/>
      <dgm:t>
        <a:bodyPr/>
        <a:lstStyle/>
        <a:p>
          <a:r>
            <a:rPr lang="en-US" dirty="0" smtClean="0"/>
            <a:t>Trade Unions</a:t>
          </a:r>
          <a:endParaRPr lang="en-US" dirty="0"/>
        </a:p>
      </dgm:t>
    </dgm:pt>
    <dgm:pt modelId="{3720A482-EC58-48DD-8C2C-CDB8A0179AB9}" type="parTrans" cxnId="{4FA77C63-62B0-46C5-BE8E-0731E32820A8}">
      <dgm:prSet/>
      <dgm:spPr/>
      <dgm:t>
        <a:bodyPr/>
        <a:lstStyle/>
        <a:p>
          <a:endParaRPr lang="en-US"/>
        </a:p>
      </dgm:t>
    </dgm:pt>
    <dgm:pt modelId="{03213850-B3C9-477D-B116-45A36654E753}" type="sibTrans" cxnId="{4FA77C63-62B0-46C5-BE8E-0731E32820A8}">
      <dgm:prSet/>
      <dgm:spPr/>
      <dgm:t>
        <a:bodyPr/>
        <a:lstStyle/>
        <a:p>
          <a:endParaRPr lang="en-US"/>
        </a:p>
      </dgm:t>
    </dgm:pt>
    <dgm:pt modelId="{E8B928CC-1E64-4BE9-9B42-3CC056E12AF7}">
      <dgm:prSet phldrT="[Text]"/>
      <dgm:spPr/>
      <dgm:t>
        <a:bodyPr/>
        <a:lstStyle/>
        <a:p>
          <a:r>
            <a:rPr lang="en-US" dirty="0" smtClean="0"/>
            <a:t>Banks</a:t>
          </a:r>
          <a:endParaRPr lang="en-US" dirty="0"/>
        </a:p>
      </dgm:t>
    </dgm:pt>
    <dgm:pt modelId="{723E0F54-C36F-49D1-A0D9-0871D2D8423E}" type="parTrans" cxnId="{A3B463B0-26DB-407F-9EAE-3BA7E7BC3A00}">
      <dgm:prSet/>
      <dgm:spPr/>
      <dgm:t>
        <a:bodyPr/>
        <a:lstStyle/>
        <a:p>
          <a:endParaRPr lang="en-US"/>
        </a:p>
      </dgm:t>
    </dgm:pt>
    <dgm:pt modelId="{A9C14887-CD43-4DC3-AF48-AAD902E1D9D6}" type="sibTrans" cxnId="{A3B463B0-26DB-407F-9EAE-3BA7E7BC3A00}">
      <dgm:prSet/>
      <dgm:spPr/>
      <dgm:t>
        <a:bodyPr/>
        <a:lstStyle/>
        <a:p>
          <a:endParaRPr lang="en-US"/>
        </a:p>
      </dgm:t>
    </dgm:pt>
    <dgm:pt modelId="{B3961F86-F7BB-4211-9074-638BED5F239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Investors</a:t>
          </a:r>
          <a:endParaRPr lang="en-US" dirty="0">
            <a:solidFill>
              <a:schemeClr val="tx1"/>
            </a:solidFill>
          </a:endParaRPr>
        </a:p>
      </dgm:t>
    </dgm:pt>
    <dgm:pt modelId="{9A1A6FBF-F521-4B66-BB80-C3CB1EE786F5}" type="parTrans" cxnId="{EA2B844C-4E1F-4F5E-888E-69AE7397C5F7}">
      <dgm:prSet/>
      <dgm:spPr/>
      <dgm:t>
        <a:bodyPr/>
        <a:lstStyle/>
        <a:p>
          <a:endParaRPr lang="en-US"/>
        </a:p>
      </dgm:t>
    </dgm:pt>
    <dgm:pt modelId="{1BF75DB4-2017-47A1-B587-F6BEF8FF8B2D}" type="sibTrans" cxnId="{EA2B844C-4E1F-4F5E-888E-69AE7397C5F7}">
      <dgm:prSet/>
      <dgm:spPr/>
      <dgm:t>
        <a:bodyPr/>
        <a:lstStyle/>
        <a:p>
          <a:endParaRPr lang="en-US"/>
        </a:p>
      </dgm:t>
    </dgm:pt>
    <dgm:pt modelId="{EBCC5C43-68D1-4B14-83A6-66FFAB936037}" type="pres">
      <dgm:prSet presAssocID="{BC1DEB39-370D-479D-8EB2-22942B26B0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640F34-AA97-470B-A381-0C3DA48511E4}" type="pres">
      <dgm:prSet presAssocID="{7361E34B-2E2A-45ED-8A5F-213B74AAB92D}" presName="parentLin" presStyleCnt="0"/>
      <dgm:spPr/>
    </dgm:pt>
    <dgm:pt modelId="{256F80AC-2BF0-4A69-8961-727596E75B8F}" type="pres">
      <dgm:prSet presAssocID="{7361E34B-2E2A-45ED-8A5F-213B74AAB92D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BBC3044C-43A8-49B4-A3F1-F1CD0636D740}" type="pres">
      <dgm:prSet presAssocID="{7361E34B-2E2A-45ED-8A5F-213B74AAB92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64895-A85A-4CA6-9BBA-74F6B184B5B9}" type="pres">
      <dgm:prSet presAssocID="{7361E34B-2E2A-45ED-8A5F-213B74AAB92D}" presName="negativeSpace" presStyleCnt="0"/>
      <dgm:spPr/>
    </dgm:pt>
    <dgm:pt modelId="{17BB70A9-3260-4C77-B71D-F082125BB9E2}" type="pres">
      <dgm:prSet presAssocID="{7361E34B-2E2A-45ED-8A5F-213B74AAB92D}" presName="childText" presStyleLbl="conFgAcc1" presStyleIdx="0" presStyleCnt="4">
        <dgm:presLayoutVars>
          <dgm:bulletEnabled val="1"/>
        </dgm:presLayoutVars>
      </dgm:prSet>
      <dgm:spPr/>
    </dgm:pt>
    <dgm:pt modelId="{F0D90F40-8D3B-4AF7-9379-11E2BD3C8D98}" type="pres">
      <dgm:prSet presAssocID="{7C7E989D-EEA6-4C58-AAC1-25503A4A57A3}" presName="spaceBetweenRectangles" presStyleCnt="0"/>
      <dgm:spPr/>
    </dgm:pt>
    <dgm:pt modelId="{F6C0670D-8CF6-46E6-B15A-375DA098901D}" type="pres">
      <dgm:prSet presAssocID="{2617D211-4159-4079-9065-F1D93BFD95DA}" presName="parentLin" presStyleCnt="0"/>
      <dgm:spPr/>
    </dgm:pt>
    <dgm:pt modelId="{056EC08F-C2AB-4232-9D3C-CB3C31326EE4}" type="pres">
      <dgm:prSet presAssocID="{2617D211-4159-4079-9065-F1D93BFD95DA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74157F0-49C7-48C4-954A-9EC9DFF056E0}" type="pres">
      <dgm:prSet presAssocID="{2617D211-4159-4079-9065-F1D93BFD95D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7201FD-DB5A-47EE-A726-3A69A2DC5930}" type="pres">
      <dgm:prSet presAssocID="{2617D211-4159-4079-9065-F1D93BFD95DA}" presName="negativeSpace" presStyleCnt="0"/>
      <dgm:spPr/>
    </dgm:pt>
    <dgm:pt modelId="{2878B86C-A485-486F-8D6A-8B04BC6D6C28}" type="pres">
      <dgm:prSet presAssocID="{2617D211-4159-4079-9065-F1D93BFD95DA}" presName="childText" presStyleLbl="conFgAcc1" presStyleIdx="1" presStyleCnt="4">
        <dgm:presLayoutVars>
          <dgm:bulletEnabled val="1"/>
        </dgm:presLayoutVars>
      </dgm:prSet>
      <dgm:spPr/>
    </dgm:pt>
    <dgm:pt modelId="{27DCBB65-AB45-48EB-8204-BACDFA21BBF3}" type="pres">
      <dgm:prSet presAssocID="{03213850-B3C9-477D-B116-45A36654E753}" presName="spaceBetweenRectangles" presStyleCnt="0"/>
      <dgm:spPr/>
    </dgm:pt>
    <dgm:pt modelId="{8EF2067A-E214-4728-835C-C01DEB5431A1}" type="pres">
      <dgm:prSet presAssocID="{E8B928CC-1E64-4BE9-9B42-3CC056E12AF7}" presName="parentLin" presStyleCnt="0"/>
      <dgm:spPr/>
    </dgm:pt>
    <dgm:pt modelId="{412B9693-7ECE-4A4F-A8BD-72747186B760}" type="pres">
      <dgm:prSet presAssocID="{E8B928CC-1E64-4BE9-9B42-3CC056E12AF7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332D684F-1A34-466C-B775-E70264373F3D}" type="pres">
      <dgm:prSet presAssocID="{E8B928CC-1E64-4BE9-9B42-3CC056E12AF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62AA7D-576D-413A-AA00-9BFBFCB2DB9A}" type="pres">
      <dgm:prSet presAssocID="{E8B928CC-1E64-4BE9-9B42-3CC056E12AF7}" presName="negativeSpace" presStyleCnt="0"/>
      <dgm:spPr/>
    </dgm:pt>
    <dgm:pt modelId="{6187B805-D71A-4D31-BF26-4606C1F792EA}" type="pres">
      <dgm:prSet presAssocID="{E8B928CC-1E64-4BE9-9B42-3CC056E12AF7}" presName="childText" presStyleLbl="conFgAcc1" presStyleIdx="2" presStyleCnt="4">
        <dgm:presLayoutVars>
          <dgm:bulletEnabled val="1"/>
        </dgm:presLayoutVars>
      </dgm:prSet>
      <dgm:spPr/>
    </dgm:pt>
    <dgm:pt modelId="{1BA006F7-FA66-4EC1-8C99-38ED7A94DA31}" type="pres">
      <dgm:prSet presAssocID="{A9C14887-CD43-4DC3-AF48-AAD902E1D9D6}" presName="spaceBetweenRectangles" presStyleCnt="0"/>
      <dgm:spPr/>
    </dgm:pt>
    <dgm:pt modelId="{73204259-24E8-48C8-9E02-9176E56B329A}" type="pres">
      <dgm:prSet presAssocID="{B3961F86-F7BB-4211-9074-638BED5F2392}" presName="parentLin" presStyleCnt="0"/>
      <dgm:spPr/>
    </dgm:pt>
    <dgm:pt modelId="{36E2702A-24CA-46CC-8CD1-324C96C61B2A}" type="pres">
      <dgm:prSet presAssocID="{B3961F86-F7BB-4211-9074-638BED5F2392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7DED33A7-06CF-4400-A839-B611836DC378}" type="pres">
      <dgm:prSet presAssocID="{B3961F86-F7BB-4211-9074-638BED5F239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1F625-1938-4332-8F0D-F1F8E9EAACEA}" type="pres">
      <dgm:prSet presAssocID="{B3961F86-F7BB-4211-9074-638BED5F2392}" presName="negativeSpace" presStyleCnt="0"/>
      <dgm:spPr/>
    </dgm:pt>
    <dgm:pt modelId="{42F4B8E6-D8E2-4173-A393-E7A9DDD3FFE9}" type="pres">
      <dgm:prSet presAssocID="{B3961F86-F7BB-4211-9074-638BED5F23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3B463B0-26DB-407F-9EAE-3BA7E7BC3A00}" srcId="{BC1DEB39-370D-479D-8EB2-22942B26B0B7}" destId="{E8B928CC-1E64-4BE9-9B42-3CC056E12AF7}" srcOrd="2" destOrd="0" parTransId="{723E0F54-C36F-49D1-A0D9-0871D2D8423E}" sibTransId="{A9C14887-CD43-4DC3-AF48-AAD902E1D9D6}"/>
    <dgm:cxn modelId="{7886A412-B1ED-4E65-88C0-7725203BB8D2}" type="presOf" srcId="{7361E34B-2E2A-45ED-8A5F-213B74AAB92D}" destId="{256F80AC-2BF0-4A69-8961-727596E75B8F}" srcOrd="0" destOrd="0" presId="urn:microsoft.com/office/officeart/2005/8/layout/list1"/>
    <dgm:cxn modelId="{311E0025-448A-4D3C-814A-72F853E8D4B7}" type="presOf" srcId="{E8B928CC-1E64-4BE9-9B42-3CC056E12AF7}" destId="{332D684F-1A34-466C-B775-E70264373F3D}" srcOrd="1" destOrd="0" presId="urn:microsoft.com/office/officeart/2005/8/layout/list1"/>
    <dgm:cxn modelId="{EA2B844C-4E1F-4F5E-888E-69AE7397C5F7}" srcId="{BC1DEB39-370D-479D-8EB2-22942B26B0B7}" destId="{B3961F86-F7BB-4211-9074-638BED5F2392}" srcOrd="3" destOrd="0" parTransId="{9A1A6FBF-F521-4B66-BB80-C3CB1EE786F5}" sibTransId="{1BF75DB4-2017-47A1-B587-F6BEF8FF8B2D}"/>
    <dgm:cxn modelId="{E17BB094-0587-4CE4-B3E8-CA5A780953AD}" srcId="{BC1DEB39-370D-479D-8EB2-22942B26B0B7}" destId="{7361E34B-2E2A-45ED-8A5F-213B74AAB92D}" srcOrd="0" destOrd="0" parTransId="{B4D08F4C-6CAE-4DD2-BCA6-403DFB94C613}" sibTransId="{7C7E989D-EEA6-4C58-AAC1-25503A4A57A3}"/>
    <dgm:cxn modelId="{7C1A3DC2-BCF0-4222-9832-086C05489002}" type="presOf" srcId="{E8B928CC-1E64-4BE9-9B42-3CC056E12AF7}" destId="{412B9693-7ECE-4A4F-A8BD-72747186B760}" srcOrd="0" destOrd="0" presId="urn:microsoft.com/office/officeart/2005/8/layout/list1"/>
    <dgm:cxn modelId="{315959BB-D7E5-46AF-AE22-1F26EBB90758}" type="presOf" srcId="{2617D211-4159-4079-9065-F1D93BFD95DA}" destId="{D74157F0-49C7-48C4-954A-9EC9DFF056E0}" srcOrd="1" destOrd="0" presId="urn:microsoft.com/office/officeart/2005/8/layout/list1"/>
    <dgm:cxn modelId="{702DB805-A432-419B-A4F1-C153BAA45208}" type="presOf" srcId="{2617D211-4159-4079-9065-F1D93BFD95DA}" destId="{056EC08F-C2AB-4232-9D3C-CB3C31326EE4}" srcOrd="0" destOrd="0" presId="urn:microsoft.com/office/officeart/2005/8/layout/list1"/>
    <dgm:cxn modelId="{D6622EF1-F54F-4407-9E58-F5B0219B4BEB}" type="presOf" srcId="{B3961F86-F7BB-4211-9074-638BED5F2392}" destId="{7DED33A7-06CF-4400-A839-B611836DC378}" srcOrd="1" destOrd="0" presId="urn:microsoft.com/office/officeart/2005/8/layout/list1"/>
    <dgm:cxn modelId="{03D58B54-8C3A-4AB1-9D05-0CEEFD092387}" type="presOf" srcId="{BC1DEB39-370D-479D-8EB2-22942B26B0B7}" destId="{EBCC5C43-68D1-4B14-83A6-66FFAB936037}" srcOrd="0" destOrd="0" presId="urn:microsoft.com/office/officeart/2005/8/layout/list1"/>
    <dgm:cxn modelId="{4FA77C63-62B0-46C5-BE8E-0731E32820A8}" srcId="{BC1DEB39-370D-479D-8EB2-22942B26B0B7}" destId="{2617D211-4159-4079-9065-F1D93BFD95DA}" srcOrd="1" destOrd="0" parTransId="{3720A482-EC58-48DD-8C2C-CDB8A0179AB9}" sibTransId="{03213850-B3C9-477D-B116-45A36654E753}"/>
    <dgm:cxn modelId="{0BEFC850-439A-4C53-B76B-CAA7A4039D4A}" type="presOf" srcId="{B3961F86-F7BB-4211-9074-638BED5F2392}" destId="{36E2702A-24CA-46CC-8CD1-324C96C61B2A}" srcOrd="0" destOrd="0" presId="urn:microsoft.com/office/officeart/2005/8/layout/list1"/>
    <dgm:cxn modelId="{7A3931DC-D980-457D-89E4-469A2F0ADB34}" type="presOf" srcId="{7361E34B-2E2A-45ED-8A5F-213B74AAB92D}" destId="{BBC3044C-43A8-49B4-A3F1-F1CD0636D740}" srcOrd="1" destOrd="0" presId="urn:microsoft.com/office/officeart/2005/8/layout/list1"/>
    <dgm:cxn modelId="{4F70444C-A6C3-4624-85BC-2FB9751E518B}" type="presParOf" srcId="{EBCC5C43-68D1-4B14-83A6-66FFAB936037}" destId="{D5640F34-AA97-470B-A381-0C3DA48511E4}" srcOrd="0" destOrd="0" presId="urn:microsoft.com/office/officeart/2005/8/layout/list1"/>
    <dgm:cxn modelId="{567D33E2-81A1-48DA-86B7-9A4A242FCBF9}" type="presParOf" srcId="{D5640F34-AA97-470B-A381-0C3DA48511E4}" destId="{256F80AC-2BF0-4A69-8961-727596E75B8F}" srcOrd="0" destOrd="0" presId="urn:microsoft.com/office/officeart/2005/8/layout/list1"/>
    <dgm:cxn modelId="{077F8A45-227D-4BC4-A7D9-0D66208EEBC3}" type="presParOf" srcId="{D5640F34-AA97-470B-A381-0C3DA48511E4}" destId="{BBC3044C-43A8-49B4-A3F1-F1CD0636D740}" srcOrd="1" destOrd="0" presId="urn:microsoft.com/office/officeart/2005/8/layout/list1"/>
    <dgm:cxn modelId="{56A1ADFF-DBA8-415C-8776-74BA19DE01A6}" type="presParOf" srcId="{EBCC5C43-68D1-4B14-83A6-66FFAB936037}" destId="{6B864895-A85A-4CA6-9BBA-74F6B184B5B9}" srcOrd="1" destOrd="0" presId="urn:microsoft.com/office/officeart/2005/8/layout/list1"/>
    <dgm:cxn modelId="{9F688865-DB70-4DAD-AE22-5B2204856E6C}" type="presParOf" srcId="{EBCC5C43-68D1-4B14-83A6-66FFAB936037}" destId="{17BB70A9-3260-4C77-B71D-F082125BB9E2}" srcOrd="2" destOrd="0" presId="urn:microsoft.com/office/officeart/2005/8/layout/list1"/>
    <dgm:cxn modelId="{E225CC81-0A91-43EA-A512-100F40185E65}" type="presParOf" srcId="{EBCC5C43-68D1-4B14-83A6-66FFAB936037}" destId="{F0D90F40-8D3B-4AF7-9379-11E2BD3C8D98}" srcOrd="3" destOrd="0" presId="urn:microsoft.com/office/officeart/2005/8/layout/list1"/>
    <dgm:cxn modelId="{4B383840-761F-4A35-A2AE-3DE1C514B27B}" type="presParOf" srcId="{EBCC5C43-68D1-4B14-83A6-66FFAB936037}" destId="{F6C0670D-8CF6-46E6-B15A-375DA098901D}" srcOrd="4" destOrd="0" presId="urn:microsoft.com/office/officeart/2005/8/layout/list1"/>
    <dgm:cxn modelId="{1F595B1E-BAB4-45DF-B497-96E9DEB56AB9}" type="presParOf" srcId="{F6C0670D-8CF6-46E6-B15A-375DA098901D}" destId="{056EC08F-C2AB-4232-9D3C-CB3C31326EE4}" srcOrd="0" destOrd="0" presId="urn:microsoft.com/office/officeart/2005/8/layout/list1"/>
    <dgm:cxn modelId="{4448F582-1540-4601-B2D4-5BAEC4758329}" type="presParOf" srcId="{F6C0670D-8CF6-46E6-B15A-375DA098901D}" destId="{D74157F0-49C7-48C4-954A-9EC9DFF056E0}" srcOrd="1" destOrd="0" presId="urn:microsoft.com/office/officeart/2005/8/layout/list1"/>
    <dgm:cxn modelId="{DCA8D4C9-0A90-4948-9412-C221F11D16B6}" type="presParOf" srcId="{EBCC5C43-68D1-4B14-83A6-66FFAB936037}" destId="{C17201FD-DB5A-47EE-A726-3A69A2DC5930}" srcOrd="5" destOrd="0" presId="urn:microsoft.com/office/officeart/2005/8/layout/list1"/>
    <dgm:cxn modelId="{C29F5B71-50D8-46C4-B18B-C6C265EC8963}" type="presParOf" srcId="{EBCC5C43-68D1-4B14-83A6-66FFAB936037}" destId="{2878B86C-A485-486F-8D6A-8B04BC6D6C28}" srcOrd="6" destOrd="0" presId="urn:microsoft.com/office/officeart/2005/8/layout/list1"/>
    <dgm:cxn modelId="{9AE69602-B9E4-4767-9264-F6F5F25116B9}" type="presParOf" srcId="{EBCC5C43-68D1-4B14-83A6-66FFAB936037}" destId="{27DCBB65-AB45-48EB-8204-BACDFA21BBF3}" srcOrd="7" destOrd="0" presId="urn:microsoft.com/office/officeart/2005/8/layout/list1"/>
    <dgm:cxn modelId="{A124BF56-057C-4C1E-BB51-09C6DA3435AE}" type="presParOf" srcId="{EBCC5C43-68D1-4B14-83A6-66FFAB936037}" destId="{8EF2067A-E214-4728-835C-C01DEB5431A1}" srcOrd="8" destOrd="0" presId="urn:microsoft.com/office/officeart/2005/8/layout/list1"/>
    <dgm:cxn modelId="{4C74ABE0-4D66-4711-9A58-D756644C6250}" type="presParOf" srcId="{8EF2067A-E214-4728-835C-C01DEB5431A1}" destId="{412B9693-7ECE-4A4F-A8BD-72747186B760}" srcOrd="0" destOrd="0" presId="urn:microsoft.com/office/officeart/2005/8/layout/list1"/>
    <dgm:cxn modelId="{8FEEA44E-999C-4BD3-BB78-36287EFB8463}" type="presParOf" srcId="{8EF2067A-E214-4728-835C-C01DEB5431A1}" destId="{332D684F-1A34-466C-B775-E70264373F3D}" srcOrd="1" destOrd="0" presId="urn:microsoft.com/office/officeart/2005/8/layout/list1"/>
    <dgm:cxn modelId="{7201E75C-6A38-4095-872B-991E511673DD}" type="presParOf" srcId="{EBCC5C43-68D1-4B14-83A6-66FFAB936037}" destId="{9562AA7D-576D-413A-AA00-9BFBFCB2DB9A}" srcOrd="9" destOrd="0" presId="urn:microsoft.com/office/officeart/2005/8/layout/list1"/>
    <dgm:cxn modelId="{48F5E912-9A8A-400E-9725-F3638331DC4B}" type="presParOf" srcId="{EBCC5C43-68D1-4B14-83A6-66FFAB936037}" destId="{6187B805-D71A-4D31-BF26-4606C1F792EA}" srcOrd="10" destOrd="0" presId="urn:microsoft.com/office/officeart/2005/8/layout/list1"/>
    <dgm:cxn modelId="{C074C383-A603-4A7B-BB2C-E0942C2B6F66}" type="presParOf" srcId="{EBCC5C43-68D1-4B14-83A6-66FFAB936037}" destId="{1BA006F7-FA66-4EC1-8C99-38ED7A94DA31}" srcOrd="11" destOrd="0" presId="urn:microsoft.com/office/officeart/2005/8/layout/list1"/>
    <dgm:cxn modelId="{A21FEE40-A674-44D0-B261-22FF3129E8C8}" type="presParOf" srcId="{EBCC5C43-68D1-4B14-83A6-66FFAB936037}" destId="{73204259-24E8-48C8-9E02-9176E56B329A}" srcOrd="12" destOrd="0" presId="urn:microsoft.com/office/officeart/2005/8/layout/list1"/>
    <dgm:cxn modelId="{E7B5E681-6413-4F3C-BEED-89215DBB709E}" type="presParOf" srcId="{73204259-24E8-48C8-9E02-9176E56B329A}" destId="{36E2702A-24CA-46CC-8CD1-324C96C61B2A}" srcOrd="0" destOrd="0" presId="urn:microsoft.com/office/officeart/2005/8/layout/list1"/>
    <dgm:cxn modelId="{53A70811-14D0-4A96-935C-0F3CD21E4229}" type="presParOf" srcId="{73204259-24E8-48C8-9E02-9176E56B329A}" destId="{7DED33A7-06CF-4400-A839-B611836DC378}" srcOrd="1" destOrd="0" presId="urn:microsoft.com/office/officeart/2005/8/layout/list1"/>
    <dgm:cxn modelId="{28022B62-46A6-48C6-8E91-10E8F31D6D75}" type="presParOf" srcId="{EBCC5C43-68D1-4B14-83A6-66FFAB936037}" destId="{BBB1F625-1938-4332-8F0D-F1F8E9EAACEA}" srcOrd="13" destOrd="0" presId="urn:microsoft.com/office/officeart/2005/8/layout/list1"/>
    <dgm:cxn modelId="{E633FC2A-228C-4FC3-8995-3408E822A789}" type="presParOf" srcId="{EBCC5C43-68D1-4B14-83A6-66FFAB936037}" destId="{42F4B8E6-D8E2-4173-A393-E7A9DDD3FFE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A11549-C150-44C7-8E05-44C338BD70D6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FA77260-0279-435E-A797-D7C0DFBC0215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Employment</a:t>
          </a:r>
          <a:endParaRPr lang="en-US" dirty="0">
            <a:solidFill>
              <a:schemeClr val="tx1"/>
            </a:solidFill>
          </a:endParaRPr>
        </a:p>
      </dgm:t>
    </dgm:pt>
    <dgm:pt modelId="{35027E93-97F3-4923-8F65-CC60277B6270}" type="parTrans" cxnId="{D4E92B7E-4ACA-413B-AA0F-7E7BA03FD295}">
      <dgm:prSet/>
      <dgm:spPr/>
      <dgm:t>
        <a:bodyPr/>
        <a:lstStyle/>
        <a:p>
          <a:endParaRPr lang="en-US"/>
        </a:p>
      </dgm:t>
    </dgm:pt>
    <dgm:pt modelId="{620FBC9F-9913-4B38-8A6F-F2BD3944F57E}" type="sibTrans" cxnId="{D4E92B7E-4ACA-413B-AA0F-7E7BA03FD295}">
      <dgm:prSet/>
      <dgm:spPr/>
      <dgm:t>
        <a:bodyPr/>
        <a:lstStyle/>
        <a:p>
          <a:endParaRPr lang="en-US"/>
        </a:p>
      </dgm:t>
    </dgm:pt>
    <dgm:pt modelId="{FEC2AA7A-F18F-4E56-BEBE-0397246D3C7E}">
      <dgm:prSet phldrT="[Text]"/>
      <dgm:spPr/>
      <dgm:t>
        <a:bodyPr/>
        <a:lstStyle/>
        <a:p>
          <a:r>
            <a:rPr lang="en-US" dirty="0" smtClean="0"/>
            <a:t>Number of people employed</a:t>
          </a:r>
          <a:endParaRPr lang="en-US" dirty="0"/>
        </a:p>
      </dgm:t>
    </dgm:pt>
    <dgm:pt modelId="{53E3E63D-DC6F-4C8D-8370-F4F8363AF374}" type="parTrans" cxnId="{5AFDA07A-E567-42B6-97B2-211DD47BB4C3}">
      <dgm:prSet/>
      <dgm:spPr/>
      <dgm:t>
        <a:bodyPr/>
        <a:lstStyle/>
        <a:p>
          <a:endParaRPr lang="en-US"/>
        </a:p>
      </dgm:t>
    </dgm:pt>
    <dgm:pt modelId="{5E45C108-05A0-47B4-83A9-5327B11E6F0E}" type="sibTrans" cxnId="{5AFDA07A-E567-42B6-97B2-211DD47BB4C3}">
      <dgm:prSet/>
      <dgm:spPr/>
      <dgm:t>
        <a:bodyPr/>
        <a:lstStyle/>
        <a:p>
          <a:endParaRPr lang="en-US"/>
        </a:p>
      </dgm:t>
    </dgm:pt>
    <dgm:pt modelId="{A32EC5DB-C1F2-422B-9710-D9DEF31830D0}">
      <dgm:prSet phldrT="[Text]" phldr="1"/>
      <dgm:spPr/>
      <dgm:t>
        <a:bodyPr/>
        <a:lstStyle/>
        <a:p>
          <a:endParaRPr lang="en-US" dirty="0"/>
        </a:p>
      </dgm:t>
    </dgm:pt>
    <dgm:pt modelId="{7A6629A4-43BC-4E32-9723-A35539A85D8A}" type="parTrans" cxnId="{1E42765E-BC13-4AEA-9F45-3153C282C975}">
      <dgm:prSet/>
      <dgm:spPr/>
      <dgm:t>
        <a:bodyPr/>
        <a:lstStyle/>
        <a:p>
          <a:endParaRPr lang="en-US"/>
        </a:p>
      </dgm:t>
    </dgm:pt>
    <dgm:pt modelId="{5D0E114D-9A09-4AC2-BCB5-B42CD0A43FE3}" type="sibTrans" cxnId="{1E42765E-BC13-4AEA-9F45-3153C282C975}">
      <dgm:prSet/>
      <dgm:spPr/>
      <dgm:t>
        <a:bodyPr/>
        <a:lstStyle/>
        <a:p>
          <a:endParaRPr lang="en-US"/>
        </a:p>
      </dgm:t>
    </dgm:pt>
    <dgm:pt modelId="{DFA49614-F7C8-452B-A97C-6733EAB1E501}">
      <dgm:prSet phldrT="[Text]"/>
      <dgm:spPr/>
      <dgm:t>
        <a:bodyPr/>
        <a:lstStyle/>
        <a:p>
          <a:r>
            <a:rPr lang="en-US" dirty="0" smtClean="0"/>
            <a:t>Capital Employed/ Assets</a:t>
          </a:r>
          <a:endParaRPr lang="en-US" dirty="0"/>
        </a:p>
      </dgm:t>
    </dgm:pt>
    <dgm:pt modelId="{6231F0D8-B44D-4DEF-AB88-8608A14E848E}" type="parTrans" cxnId="{9975F6AB-EEA7-4111-932F-CD2056A8787A}">
      <dgm:prSet/>
      <dgm:spPr/>
      <dgm:t>
        <a:bodyPr/>
        <a:lstStyle/>
        <a:p>
          <a:endParaRPr lang="en-US"/>
        </a:p>
      </dgm:t>
    </dgm:pt>
    <dgm:pt modelId="{BBA22A2A-1A37-4D9A-B516-7175F285A51E}" type="sibTrans" cxnId="{9975F6AB-EEA7-4111-932F-CD2056A8787A}">
      <dgm:prSet/>
      <dgm:spPr/>
      <dgm:t>
        <a:bodyPr/>
        <a:lstStyle/>
        <a:p>
          <a:endParaRPr lang="en-US"/>
        </a:p>
      </dgm:t>
    </dgm:pt>
    <dgm:pt modelId="{14C6B11E-022C-4DFB-B86F-E45511E73ACE}">
      <dgm:prSet phldrT="[Text]"/>
      <dgm:spPr/>
      <dgm:t>
        <a:bodyPr/>
        <a:lstStyle/>
        <a:p>
          <a:r>
            <a:rPr lang="en-US" b="0" dirty="0" smtClean="0"/>
            <a:t>money invested in the productive assets of a firm</a:t>
          </a:r>
          <a:endParaRPr lang="en-US" b="0" dirty="0"/>
        </a:p>
      </dgm:t>
    </dgm:pt>
    <dgm:pt modelId="{2ADB6EC0-A7A5-4443-8E2F-9710FE99E756}" type="parTrans" cxnId="{4F3E180A-416C-4F94-B070-65006E74E04F}">
      <dgm:prSet/>
      <dgm:spPr/>
      <dgm:t>
        <a:bodyPr/>
        <a:lstStyle/>
        <a:p>
          <a:endParaRPr lang="en-US"/>
        </a:p>
      </dgm:t>
    </dgm:pt>
    <dgm:pt modelId="{12D8902E-7370-4D4D-9A3B-E2421E228F35}" type="sibTrans" cxnId="{4F3E180A-416C-4F94-B070-65006E74E04F}">
      <dgm:prSet/>
      <dgm:spPr/>
      <dgm:t>
        <a:bodyPr/>
        <a:lstStyle/>
        <a:p>
          <a:endParaRPr lang="en-US"/>
        </a:p>
      </dgm:t>
    </dgm:pt>
    <dgm:pt modelId="{3468CB00-0156-44BB-8E3E-1A3A230AECF2}">
      <dgm:prSet phldrT="[Text]" phldr="1"/>
      <dgm:spPr/>
      <dgm:t>
        <a:bodyPr/>
        <a:lstStyle/>
        <a:p>
          <a:endParaRPr lang="en-US" dirty="0"/>
        </a:p>
      </dgm:t>
    </dgm:pt>
    <dgm:pt modelId="{77241202-F5A0-410C-8E0A-C874B2AE1321}" type="parTrans" cxnId="{33276C0D-DEC1-4A21-96FC-CCAB63E2B940}">
      <dgm:prSet/>
      <dgm:spPr/>
      <dgm:t>
        <a:bodyPr/>
        <a:lstStyle/>
        <a:p>
          <a:endParaRPr lang="en-US"/>
        </a:p>
      </dgm:t>
    </dgm:pt>
    <dgm:pt modelId="{4FB4ACA2-D511-4D95-8D28-699DCB91CBE3}" type="sibTrans" cxnId="{33276C0D-DEC1-4A21-96FC-CCAB63E2B940}">
      <dgm:prSet/>
      <dgm:spPr/>
      <dgm:t>
        <a:bodyPr/>
        <a:lstStyle/>
        <a:p>
          <a:endParaRPr lang="en-US"/>
        </a:p>
      </dgm:t>
    </dgm:pt>
    <dgm:pt modelId="{CC044728-D404-4FD4-895D-7E16F37B256E}">
      <dgm:prSet phldrT="[Text]"/>
      <dgm:spPr/>
      <dgm:t>
        <a:bodyPr/>
        <a:lstStyle/>
        <a:p>
          <a:r>
            <a:rPr lang="en-US" dirty="0" smtClean="0"/>
            <a:t>Market Value</a:t>
          </a:r>
          <a:endParaRPr lang="en-US" dirty="0"/>
        </a:p>
      </dgm:t>
    </dgm:pt>
    <dgm:pt modelId="{83D094E8-CBAB-4C37-A2AC-3620CBF72568}" type="parTrans" cxnId="{6CB57A9C-A654-457A-88F2-54DFE3281262}">
      <dgm:prSet/>
      <dgm:spPr/>
      <dgm:t>
        <a:bodyPr/>
        <a:lstStyle/>
        <a:p>
          <a:endParaRPr lang="en-US"/>
        </a:p>
      </dgm:t>
    </dgm:pt>
    <dgm:pt modelId="{B3FC89CC-DE09-4DD2-96DF-DAAEE0D58FF1}" type="sibTrans" cxnId="{6CB57A9C-A654-457A-88F2-54DFE3281262}">
      <dgm:prSet/>
      <dgm:spPr/>
      <dgm:t>
        <a:bodyPr/>
        <a:lstStyle/>
        <a:p>
          <a:endParaRPr lang="en-US"/>
        </a:p>
      </dgm:t>
    </dgm:pt>
    <dgm:pt modelId="{3EDC2320-1A63-473D-B50B-1EDDA675B2F1}">
      <dgm:prSet phldrT="[Text]"/>
      <dgm:spPr/>
      <dgm:t>
        <a:bodyPr/>
        <a:lstStyle/>
        <a:p>
          <a:r>
            <a:rPr lang="en-US" dirty="0" smtClean="0"/>
            <a:t>The share price and stock valuation of a company</a:t>
          </a:r>
          <a:endParaRPr lang="en-US" dirty="0"/>
        </a:p>
      </dgm:t>
    </dgm:pt>
    <dgm:pt modelId="{50C782AE-41B0-4456-B443-ADD67424BEC0}" type="parTrans" cxnId="{AFE6FCC2-438C-426D-BA5B-81DFFD7878C5}">
      <dgm:prSet/>
      <dgm:spPr/>
      <dgm:t>
        <a:bodyPr/>
        <a:lstStyle/>
        <a:p>
          <a:endParaRPr lang="en-US"/>
        </a:p>
      </dgm:t>
    </dgm:pt>
    <dgm:pt modelId="{470131F9-3532-4FF6-9287-1657C3E5A97C}" type="sibTrans" cxnId="{AFE6FCC2-438C-426D-BA5B-81DFFD7878C5}">
      <dgm:prSet/>
      <dgm:spPr/>
      <dgm:t>
        <a:bodyPr/>
        <a:lstStyle/>
        <a:p>
          <a:endParaRPr lang="en-US"/>
        </a:p>
      </dgm:t>
    </dgm:pt>
    <dgm:pt modelId="{EE16C85D-0C87-44FD-A033-19EE4DD06597}">
      <dgm:prSet phldrT="[Text]"/>
      <dgm:spPr/>
      <dgm:t>
        <a:bodyPr/>
        <a:lstStyle/>
        <a:p>
          <a:r>
            <a:rPr lang="en-US" dirty="0" smtClean="0"/>
            <a:t>Market Share</a:t>
          </a:r>
          <a:endParaRPr lang="en-US" dirty="0"/>
        </a:p>
      </dgm:t>
    </dgm:pt>
    <dgm:pt modelId="{E147FBEB-5676-4301-BAC6-99D02FD2B3E2}" type="parTrans" cxnId="{BB745720-D239-4FD8-9E45-7C0ED0B20288}">
      <dgm:prSet/>
      <dgm:spPr/>
      <dgm:t>
        <a:bodyPr/>
        <a:lstStyle/>
        <a:p>
          <a:endParaRPr lang="en-US"/>
        </a:p>
      </dgm:t>
    </dgm:pt>
    <dgm:pt modelId="{E0B4A4EB-7201-43D4-BE9D-117DD0D8349F}" type="sibTrans" cxnId="{BB745720-D239-4FD8-9E45-7C0ED0B20288}">
      <dgm:prSet/>
      <dgm:spPr/>
      <dgm:t>
        <a:bodyPr/>
        <a:lstStyle/>
        <a:p>
          <a:endParaRPr lang="en-US"/>
        </a:p>
      </dgm:t>
    </dgm:pt>
    <dgm:pt modelId="{8F90187A-1602-4D92-BC46-A59E92388C83}">
      <dgm:prSet phldrT="[Text]"/>
      <dgm:spPr/>
      <dgm:t>
        <a:bodyPr/>
        <a:lstStyle/>
        <a:p>
          <a:r>
            <a:rPr lang="en-US" b="0" dirty="0" smtClean="0"/>
            <a:t>proportion of revenue a company earns in an industry</a:t>
          </a:r>
          <a:endParaRPr lang="en-US" b="0" dirty="0"/>
        </a:p>
      </dgm:t>
    </dgm:pt>
    <dgm:pt modelId="{048F635D-D5B8-4002-B3DF-23AB676BD6DD}" type="parTrans" cxnId="{60D87B99-B66A-4100-8BC7-72A502876F75}">
      <dgm:prSet/>
      <dgm:spPr/>
      <dgm:t>
        <a:bodyPr/>
        <a:lstStyle/>
        <a:p>
          <a:endParaRPr lang="en-US"/>
        </a:p>
      </dgm:t>
    </dgm:pt>
    <dgm:pt modelId="{9E1BA3CF-1407-4FEE-9CC1-87E8FD5289AE}" type="sibTrans" cxnId="{60D87B99-B66A-4100-8BC7-72A502876F75}">
      <dgm:prSet/>
      <dgm:spPr/>
      <dgm:t>
        <a:bodyPr/>
        <a:lstStyle/>
        <a:p>
          <a:endParaRPr lang="en-US"/>
        </a:p>
      </dgm:t>
    </dgm:pt>
    <dgm:pt modelId="{18899263-F638-432F-B95E-7603D81C4B54}" type="pres">
      <dgm:prSet presAssocID="{73A11549-C150-44C7-8E05-44C338BD70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511D7E-3A0F-4DB1-B214-3AE6AB509ECB}" type="pres">
      <dgm:prSet presAssocID="{4FA77260-0279-435E-A797-D7C0DFBC0215}" presName="linNode" presStyleCnt="0"/>
      <dgm:spPr/>
    </dgm:pt>
    <dgm:pt modelId="{26AD5E90-D0B3-442A-BA8F-30F7E0644C42}" type="pres">
      <dgm:prSet presAssocID="{4FA77260-0279-435E-A797-D7C0DFBC021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23C48-CC7F-4289-B153-B8A42DA7B5A9}" type="pres">
      <dgm:prSet presAssocID="{4FA77260-0279-435E-A797-D7C0DFBC021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01F84A-FCBB-444E-B2C4-847A337FA5F4}" type="pres">
      <dgm:prSet presAssocID="{620FBC9F-9913-4B38-8A6F-F2BD3944F57E}" presName="sp" presStyleCnt="0"/>
      <dgm:spPr/>
    </dgm:pt>
    <dgm:pt modelId="{EC18DD7E-75E4-4448-9ABD-CDA3910B5471}" type="pres">
      <dgm:prSet presAssocID="{DFA49614-F7C8-452B-A97C-6733EAB1E501}" presName="linNode" presStyleCnt="0"/>
      <dgm:spPr/>
    </dgm:pt>
    <dgm:pt modelId="{F0CE1BA5-2176-466F-B02C-A17130ADEF95}" type="pres">
      <dgm:prSet presAssocID="{DFA49614-F7C8-452B-A97C-6733EAB1E50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E4B3D0-1150-49CD-9F13-F0EA41C4F052}" type="pres">
      <dgm:prSet presAssocID="{DFA49614-F7C8-452B-A97C-6733EAB1E50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44CAAF-78B4-4FE5-80C2-CC89558CDD30}" type="pres">
      <dgm:prSet presAssocID="{BBA22A2A-1A37-4D9A-B516-7175F285A51E}" presName="sp" presStyleCnt="0"/>
      <dgm:spPr/>
    </dgm:pt>
    <dgm:pt modelId="{8638DC53-D214-4D72-80DA-37F9048FEB17}" type="pres">
      <dgm:prSet presAssocID="{CC044728-D404-4FD4-895D-7E16F37B256E}" presName="linNode" presStyleCnt="0"/>
      <dgm:spPr/>
    </dgm:pt>
    <dgm:pt modelId="{D767A177-5CE5-4589-853D-5C8231E8A763}" type="pres">
      <dgm:prSet presAssocID="{CC044728-D404-4FD4-895D-7E16F37B256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8F37AD-C3DF-421E-800C-2711A461B99B}" type="pres">
      <dgm:prSet presAssocID="{CC044728-D404-4FD4-895D-7E16F37B256E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6BCCEB-D475-4FF8-ABBA-EAF952CDD076}" type="pres">
      <dgm:prSet presAssocID="{B3FC89CC-DE09-4DD2-96DF-DAAEE0D58FF1}" presName="sp" presStyleCnt="0"/>
      <dgm:spPr/>
    </dgm:pt>
    <dgm:pt modelId="{3A920DAC-DD7D-4F7C-8FA5-C6B5FE9F5E79}" type="pres">
      <dgm:prSet presAssocID="{EE16C85D-0C87-44FD-A033-19EE4DD06597}" presName="linNode" presStyleCnt="0"/>
      <dgm:spPr/>
    </dgm:pt>
    <dgm:pt modelId="{3D6C6900-E690-47D0-B841-1C5227D6C019}" type="pres">
      <dgm:prSet presAssocID="{EE16C85D-0C87-44FD-A033-19EE4DD0659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C6B54-480E-4C37-8230-48C1979B3163}" type="pres">
      <dgm:prSet presAssocID="{EE16C85D-0C87-44FD-A033-19EE4DD06597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262EA8-2828-4DFF-ABDC-D75F4A770AD6}" type="presOf" srcId="{4FA77260-0279-435E-A797-D7C0DFBC0215}" destId="{26AD5E90-D0B3-442A-BA8F-30F7E0644C42}" srcOrd="0" destOrd="0" presId="urn:microsoft.com/office/officeart/2005/8/layout/vList5"/>
    <dgm:cxn modelId="{9394538D-9A9D-432F-AA1D-F4C248CFFE40}" type="presOf" srcId="{3468CB00-0156-44BB-8E3E-1A3A230AECF2}" destId="{FEE4B3D0-1150-49CD-9F13-F0EA41C4F052}" srcOrd="0" destOrd="1" presId="urn:microsoft.com/office/officeart/2005/8/layout/vList5"/>
    <dgm:cxn modelId="{60D87B99-B66A-4100-8BC7-72A502876F75}" srcId="{EE16C85D-0C87-44FD-A033-19EE4DD06597}" destId="{8F90187A-1602-4D92-BC46-A59E92388C83}" srcOrd="0" destOrd="0" parTransId="{048F635D-D5B8-4002-B3DF-23AB676BD6DD}" sibTransId="{9E1BA3CF-1407-4FEE-9CC1-87E8FD5289AE}"/>
    <dgm:cxn modelId="{F955A721-B7AE-4C90-83D9-67CE9603AA29}" type="presOf" srcId="{FEC2AA7A-F18F-4E56-BEBE-0397246D3C7E}" destId="{6E323C48-CC7F-4289-B153-B8A42DA7B5A9}" srcOrd="0" destOrd="0" presId="urn:microsoft.com/office/officeart/2005/8/layout/vList5"/>
    <dgm:cxn modelId="{149EDEEC-1C2A-4318-8302-C8543ABF6412}" type="presOf" srcId="{A32EC5DB-C1F2-422B-9710-D9DEF31830D0}" destId="{6E323C48-CC7F-4289-B153-B8A42DA7B5A9}" srcOrd="0" destOrd="1" presId="urn:microsoft.com/office/officeart/2005/8/layout/vList5"/>
    <dgm:cxn modelId="{4F3E180A-416C-4F94-B070-65006E74E04F}" srcId="{DFA49614-F7C8-452B-A97C-6733EAB1E501}" destId="{14C6B11E-022C-4DFB-B86F-E45511E73ACE}" srcOrd="0" destOrd="0" parTransId="{2ADB6EC0-A7A5-4443-8E2F-9710FE99E756}" sibTransId="{12D8902E-7370-4D4D-9A3B-E2421E228F35}"/>
    <dgm:cxn modelId="{6CB57A9C-A654-457A-88F2-54DFE3281262}" srcId="{73A11549-C150-44C7-8E05-44C338BD70D6}" destId="{CC044728-D404-4FD4-895D-7E16F37B256E}" srcOrd="2" destOrd="0" parTransId="{83D094E8-CBAB-4C37-A2AC-3620CBF72568}" sibTransId="{B3FC89CC-DE09-4DD2-96DF-DAAEE0D58FF1}"/>
    <dgm:cxn modelId="{5AFDA07A-E567-42B6-97B2-211DD47BB4C3}" srcId="{4FA77260-0279-435E-A797-D7C0DFBC0215}" destId="{FEC2AA7A-F18F-4E56-BEBE-0397246D3C7E}" srcOrd="0" destOrd="0" parTransId="{53E3E63D-DC6F-4C8D-8370-F4F8363AF374}" sibTransId="{5E45C108-05A0-47B4-83A9-5327B11E6F0E}"/>
    <dgm:cxn modelId="{9975F6AB-EEA7-4111-932F-CD2056A8787A}" srcId="{73A11549-C150-44C7-8E05-44C338BD70D6}" destId="{DFA49614-F7C8-452B-A97C-6733EAB1E501}" srcOrd="1" destOrd="0" parTransId="{6231F0D8-B44D-4DEF-AB88-8608A14E848E}" sibTransId="{BBA22A2A-1A37-4D9A-B516-7175F285A51E}"/>
    <dgm:cxn modelId="{1968EAC5-E208-4D5C-AB5E-3F7AFF830183}" type="presOf" srcId="{CC044728-D404-4FD4-895D-7E16F37B256E}" destId="{D767A177-5CE5-4589-853D-5C8231E8A763}" srcOrd="0" destOrd="0" presId="urn:microsoft.com/office/officeart/2005/8/layout/vList5"/>
    <dgm:cxn modelId="{AFE6FCC2-438C-426D-BA5B-81DFFD7878C5}" srcId="{CC044728-D404-4FD4-895D-7E16F37B256E}" destId="{3EDC2320-1A63-473D-B50B-1EDDA675B2F1}" srcOrd="0" destOrd="0" parTransId="{50C782AE-41B0-4456-B443-ADD67424BEC0}" sibTransId="{470131F9-3532-4FF6-9287-1657C3E5A97C}"/>
    <dgm:cxn modelId="{056B633D-1456-4A8C-8F37-8D830148211E}" type="presOf" srcId="{EE16C85D-0C87-44FD-A033-19EE4DD06597}" destId="{3D6C6900-E690-47D0-B841-1C5227D6C019}" srcOrd="0" destOrd="0" presId="urn:microsoft.com/office/officeart/2005/8/layout/vList5"/>
    <dgm:cxn modelId="{D4E92B7E-4ACA-413B-AA0F-7E7BA03FD295}" srcId="{73A11549-C150-44C7-8E05-44C338BD70D6}" destId="{4FA77260-0279-435E-A797-D7C0DFBC0215}" srcOrd="0" destOrd="0" parTransId="{35027E93-97F3-4923-8F65-CC60277B6270}" sibTransId="{620FBC9F-9913-4B38-8A6F-F2BD3944F57E}"/>
    <dgm:cxn modelId="{8E826098-E026-498C-8A58-25DCE7F6BAC0}" type="presOf" srcId="{3EDC2320-1A63-473D-B50B-1EDDA675B2F1}" destId="{958F37AD-C3DF-421E-800C-2711A461B99B}" srcOrd="0" destOrd="0" presId="urn:microsoft.com/office/officeart/2005/8/layout/vList5"/>
    <dgm:cxn modelId="{33276C0D-DEC1-4A21-96FC-CCAB63E2B940}" srcId="{DFA49614-F7C8-452B-A97C-6733EAB1E501}" destId="{3468CB00-0156-44BB-8E3E-1A3A230AECF2}" srcOrd="1" destOrd="0" parTransId="{77241202-F5A0-410C-8E0A-C874B2AE1321}" sibTransId="{4FB4ACA2-D511-4D95-8D28-699DCB91CBE3}"/>
    <dgm:cxn modelId="{98CFD3A8-EF3A-40E6-9487-21743190D516}" type="presOf" srcId="{DFA49614-F7C8-452B-A97C-6733EAB1E501}" destId="{F0CE1BA5-2176-466F-B02C-A17130ADEF95}" srcOrd="0" destOrd="0" presId="urn:microsoft.com/office/officeart/2005/8/layout/vList5"/>
    <dgm:cxn modelId="{1E42765E-BC13-4AEA-9F45-3153C282C975}" srcId="{4FA77260-0279-435E-A797-D7C0DFBC0215}" destId="{A32EC5DB-C1F2-422B-9710-D9DEF31830D0}" srcOrd="1" destOrd="0" parTransId="{7A6629A4-43BC-4E32-9723-A35539A85D8A}" sibTransId="{5D0E114D-9A09-4AC2-BCB5-B42CD0A43FE3}"/>
    <dgm:cxn modelId="{DB153AF4-7B8D-41C0-AC4C-B12DD738A538}" type="presOf" srcId="{73A11549-C150-44C7-8E05-44C338BD70D6}" destId="{18899263-F638-432F-B95E-7603D81C4B54}" srcOrd="0" destOrd="0" presId="urn:microsoft.com/office/officeart/2005/8/layout/vList5"/>
    <dgm:cxn modelId="{06E63639-4B10-424A-8878-03AD70CC7D2E}" type="presOf" srcId="{8F90187A-1602-4D92-BC46-A59E92388C83}" destId="{EA0C6B54-480E-4C37-8230-48C1979B3163}" srcOrd="0" destOrd="0" presId="urn:microsoft.com/office/officeart/2005/8/layout/vList5"/>
    <dgm:cxn modelId="{240F5DBC-7883-429B-A0D2-6C055B322355}" type="presOf" srcId="{14C6B11E-022C-4DFB-B86F-E45511E73ACE}" destId="{FEE4B3D0-1150-49CD-9F13-F0EA41C4F052}" srcOrd="0" destOrd="0" presId="urn:microsoft.com/office/officeart/2005/8/layout/vList5"/>
    <dgm:cxn modelId="{BB745720-D239-4FD8-9E45-7C0ED0B20288}" srcId="{73A11549-C150-44C7-8E05-44C338BD70D6}" destId="{EE16C85D-0C87-44FD-A033-19EE4DD06597}" srcOrd="3" destOrd="0" parTransId="{E147FBEB-5676-4301-BAC6-99D02FD2B3E2}" sibTransId="{E0B4A4EB-7201-43D4-BE9D-117DD0D8349F}"/>
    <dgm:cxn modelId="{1E5A1FC5-0DF7-4C00-BA0C-0FE663EB63EA}" type="presParOf" srcId="{18899263-F638-432F-B95E-7603D81C4B54}" destId="{1B511D7E-3A0F-4DB1-B214-3AE6AB509ECB}" srcOrd="0" destOrd="0" presId="urn:microsoft.com/office/officeart/2005/8/layout/vList5"/>
    <dgm:cxn modelId="{198F7051-B4E0-4B02-9DF5-0E28C2D1077A}" type="presParOf" srcId="{1B511D7E-3A0F-4DB1-B214-3AE6AB509ECB}" destId="{26AD5E90-D0B3-442A-BA8F-30F7E0644C42}" srcOrd="0" destOrd="0" presId="urn:microsoft.com/office/officeart/2005/8/layout/vList5"/>
    <dgm:cxn modelId="{19D1995B-488F-4D0F-81BE-A184F09A0E1B}" type="presParOf" srcId="{1B511D7E-3A0F-4DB1-B214-3AE6AB509ECB}" destId="{6E323C48-CC7F-4289-B153-B8A42DA7B5A9}" srcOrd="1" destOrd="0" presId="urn:microsoft.com/office/officeart/2005/8/layout/vList5"/>
    <dgm:cxn modelId="{DC4C8E16-A105-4B9C-89E6-393D50DF96F3}" type="presParOf" srcId="{18899263-F638-432F-B95E-7603D81C4B54}" destId="{B301F84A-FCBB-444E-B2C4-847A337FA5F4}" srcOrd="1" destOrd="0" presId="urn:microsoft.com/office/officeart/2005/8/layout/vList5"/>
    <dgm:cxn modelId="{0C678AC5-5660-4A65-AAC3-52099121D86F}" type="presParOf" srcId="{18899263-F638-432F-B95E-7603D81C4B54}" destId="{EC18DD7E-75E4-4448-9ABD-CDA3910B5471}" srcOrd="2" destOrd="0" presId="urn:microsoft.com/office/officeart/2005/8/layout/vList5"/>
    <dgm:cxn modelId="{35B4965E-3FF2-49AD-8CBC-8643BBD70ED9}" type="presParOf" srcId="{EC18DD7E-75E4-4448-9ABD-CDA3910B5471}" destId="{F0CE1BA5-2176-466F-B02C-A17130ADEF95}" srcOrd="0" destOrd="0" presId="urn:microsoft.com/office/officeart/2005/8/layout/vList5"/>
    <dgm:cxn modelId="{1735C1D0-6672-4809-B9EE-580FD0B821B7}" type="presParOf" srcId="{EC18DD7E-75E4-4448-9ABD-CDA3910B5471}" destId="{FEE4B3D0-1150-49CD-9F13-F0EA41C4F052}" srcOrd="1" destOrd="0" presId="urn:microsoft.com/office/officeart/2005/8/layout/vList5"/>
    <dgm:cxn modelId="{6E4B614F-77E1-4FEC-A711-B260ECBF5A43}" type="presParOf" srcId="{18899263-F638-432F-B95E-7603D81C4B54}" destId="{E744CAAF-78B4-4FE5-80C2-CC89558CDD30}" srcOrd="3" destOrd="0" presId="urn:microsoft.com/office/officeart/2005/8/layout/vList5"/>
    <dgm:cxn modelId="{AC2D6EC6-7349-426B-8C10-71924996EE9F}" type="presParOf" srcId="{18899263-F638-432F-B95E-7603D81C4B54}" destId="{8638DC53-D214-4D72-80DA-37F9048FEB17}" srcOrd="4" destOrd="0" presId="urn:microsoft.com/office/officeart/2005/8/layout/vList5"/>
    <dgm:cxn modelId="{433A3E4E-8B4E-4E9D-96B3-BFAD39A3E1FD}" type="presParOf" srcId="{8638DC53-D214-4D72-80DA-37F9048FEB17}" destId="{D767A177-5CE5-4589-853D-5C8231E8A763}" srcOrd="0" destOrd="0" presId="urn:microsoft.com/office/officeart/2005/8/layout/vList5"/>
    <dgm:cxn modelId="{65989429-F507-4D32-ACE5-6D5B800EB52F}" type="presParOf" srcId="{8638DC53-D214-4D72-80DA-37F9048FEB17}" destId="{958F37AD-C3DF-421E-800C-2711A461B99B}" srcOrd="1" destOrd="0" presId="urn:microsoft.com/office/officeart/2005/8/layout/vList5"/>
    <dgm:cxn modelId="{FB3B5FDF-1CA1-4B76-8BDE-3601566E270E}" type="presParOf" srcId="{18899263-F638-432F-B95E-7603D81C4B54}" destId="{316BCCEB-D475-4FF8-ABBA-EAF952CDD076}" srcOrd="5" destOrd="0" presId="urn:microsoft.com/office/officeart/2005/8/layout/vList5"/>
    <dgm:cxn modelId="{5915DBA8-30DF-4B2A-B9B5-885C8B3FF5C5}" type="presParOf" srcId="{18899263-F638-432F-B95E-7603D81C4B54}" destId="{3A920DAC-DD7D-4F7C-8FA5-C6B5FE9F5E79}" srcOrd="6" destOrd="0" presId="urn:microsoft.com/office/officeart/2005/8/layout/vList5"/>
    <dgm:cxn modelId="{F2AB5F6E-C542-449F-B892-70611430D24A}" type="presParOf" srcId="{3A920DAC-DD7D-4F7C-8FA5-C6B5FE9F5E79}" destId="{3D6C6900-E690-47D0-B841-1C5227D6C019}" srcOrd="0" destOrd="0" presId="urn:microsoft.com/office/officeart/2005/8/layout/vList5"/>
    <dgm:cxn modelId="{063E0703-6854-468D-B357-3FCBE6992295}" type="presParOf" srcId="{3A920DAC-DD7D-4F7C-8FA5-C6B5FE9F5E79}" destId="{EA0C6B54-480E-4C37-8230-48C1979B316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97572B-BCB6-4893-B884-374FA1803CC8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15F64D-8667-4639-B3F8-8AEAB83BB511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S</a:t>
          </a:r>
          <a:r>
            <a:rPr lang="en-US" dirty="0" smtClean="0"/>
            <a:t>mall market</a:t>
          </a:r>
          <a:endParaRPr lang="en-US" dirty="0"/>
        </a:p>
      </dgm:t>
    </dgm:pt>
    <dgm:pt modelId="{CB32819A-CD5C-46E5-947A-AE8C31EC3917}" type="parTrans" cxnId="{29FF5F9B-9CBD-441D-AB7A-57A4B5E55A35}">
      <dgm:prSet/>
      <dgm:spPr/>
      <dgm:t>
        <a:bodyPr/>
        <a:lstStyle/>
        <a:p>
          <a:endParaRPr lang="en-US"/>
        </a:p>
      </dgm:t>
    </dgm:pt>
    <dgm:pt modelId="{9FE76FE2-8C05-4E0E-8856-6ED89B35307E}" type="sibTrans" cxnId="{29FF5F9B-9CBD-441D-AB7A-57A4B5E55A35}">
      <dgm:prSet/>
      <dgm:spPr/>
      <dgm:t>
        <a:bodyPr/>
        <a:lstStyle/>
        <a:p>
          <a:endParaRPr lang="en-US"/>
        </a:p>
      </dgm:t>
    </dgm:pt>
    <dgm:pt modelId="{D9484D7D-5C16-48C5-8D3A-1CC0CF7E4280}">
      <dgm:prSet phldrT="[Text]"/>
      <dgm:spPr/>
      <dgm:t>
        <a:bodyPr/>
        <a:lstStyle/>
        <a:p>
          <a:r>
            <a:rPr lang="en-US" dirty="0" smtClean="0"/>
            <a:t>May even be a niche market</a:t>
          </a:r>
          <a:endParaRPr lang="en-US" dirty="0"/>
        </a:p>
      </dgm:t>
    </dgm:pt>
    <dgm:pt modelId="{979DA04D-1E13-4EE8-A82C-969C8FC3FB74}" type="parTrans" cxnId="{A34F5EEC-F904-42E9-9AE1-35C909C37C1D}">
      <dgm:prSet/>
      <dgm:spPr/>
      <dgm:t>
        <a:bodyPr/>
        <a:lstStyle/>
        <a:p>
          <a:endParaRPr lang="en-US"/>
        </a:p>
      </dgm:t>
    </dgm:pt>
    <dgm:pt modelId="{365EBA11-1036-45FA-AFEE-858E2839EB01}" type="sibTrans" cxnId="{A34F5EEC-F904-42E9-9AE1-35C909C37C1D}">
      <dgm:prSet/>
      <dgm:spPr/>
      <dgm:t>
        <a:bodyPr/>
        <a:lstStyle/>
        <a:p>
          <a:endParaRPr lang="en-US"/>
        </a:p>
      </dgm:t>
    </dgm:pt>
    <dgm:pt modelId="{7435EBD0-E279-4B39-9903-A0F8E0E194FD}">
      <dgm:prSet phldrT="[Text]"/>
      <dgm:spPr/>
      <dgm:t>
        <a:bodyPr/>
        <a:lstStyle/>
        <a:p>
          <a:r>
            <a:rPr lang="en-US" dirty="0" smtClean="0"/>
            <a:t>Increasing production may not lead to more profit</a:t>
          </a:r>
          <a:endParaRPr lang="en-US" dirty="0"/>
        </a:p>
      </dgm:t>
    </dgm:pt>
    <dgm:pt modelId="{87565A18-DD66-4E04-9689-981E8D32ACCC}" type="parTrans" cxnId="{46C180C4-1C30-44A9-B24B-4B33B3755F47}">
      <dgm:prSet/>
      <dgm:spPr/>
      <dgm:t>
        <a:bodyPr/>
        <a:lstStyle/>
        <a:p>
          <a:endParaRPr lang="en-US"/>
        </a:p>
      </dgm:t>
    </dgm:pt>
    <dgm:pt modelId="{C4BD59A8-2F19-48E3-A70D-C2BC18B5AF53}" type="sibTrans" cxnId="{46C180C4-1C30-44A9-B24B-4B33B3755F47}">
      <dgm:prSet/>
      <dgm:spPr/>
      <dgm:t>
        <a:bodyPr/>
        <a:lstStyle/>
        <a:p>
          <a:endParaRPr lang="en-US"/>
        </a:p>
      </dgm:t>
    </dgm:pt>
    <dgm:pt modelId="{AEDB4DE8-981E-4C7D-A139-1BBE8E2F39B3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E</a:t>
          </a:r>
          <a:r>
            <a:rPr lang="en-US" dirty="0" smtClean="0"/>
            <a:t>ase</a:t>
          </a:r>
          <a:endParaRPr lang="en-US" dirty="0"/>
        </a:p>
      </dgm:t>
    </dgm:pt>
    <dgm:pt modelId="{717EA56E-14B0-417A-B069-6AA677BB2D1B}" type="parTrans" cxnId="{4775AC23-40C7-40AE-BF21-67A6B9237132}">
      <dgm:prSet/>
      <dgm:spPr/>
      <dgm:t>
        <a:bodyPr/>
        <a:lstStyle/>
        <a:p>
          <a:endParaRPr lang="en-US"/>
        </a:p>
      </dgm:t>
    </dgm:pt>
    <dgm:pt modelId="{19C2242A-93F4-4BC8-9D03-158452A2F73A}" type="sibTrans" cxnId="{4775AC23-40C7-40AE-BF21-67A6B9237132}">
      <dgm:prSet/>
      <dgm:spPr/>
      <dgm:t>
        <a:bodyPr/>
        <a:lstStyle/>
        <a:p>
          <a:endParaRPr lang="en-US"/>
        </a:p>
      </dgm:t>
    </dgm:pt>
    <dgm:pt modelId="{D5148BFC-D36D-45F4-AE7A-0DEB328BF721}">
      <dgm:prSet phldrT="[Text]"/>
      <dgm:spPr/>
      <dgm:t>
        <a:bodyPr/>
        <a:lstStyle/>
        <a:p>
          <a:r>
            <a:rPr lang="en-US" dirty="0" smtClean="0"/>
            <a:t>Owner may be happy with profits</a:t>
          </a:r>
          <a:endParaRPr lang="en-US" dirty="0"/>
        </a:p>
      </dgm:t>
    </dgm:pt>
    <dgm:pt modelId="{479F595E-6898-4232-A23D-10C4C5855F23}" type="parTrans" cxnId="{2E44B216-9B79-4E9C-9346-367A84C041F5}">
      <dgm:prSet/>
      <dgm:spPr/>
      <dgm:t>
        <a:bodyPr/>
        <a:lstStyle/>
        <a:p>
          <a:endParaRPr lang="en-US"/>
        </a:p>
      </dgm:t>
    </dgm:pt>
    <dgm:pt modelId="{8355BCB8-006C-4C5B-AE5D-4DEEAD478684}" type="sibTrans" cxnId="{2E44B216-9B79-4E9C-9346-367A84C041F5}">
      <dgm:prSet/>
      <dgm:spPr/>
      <dgm:t>
        <a:bodyPr/>
        <a:lstStyle/>
        <a:p>
          <a:endParaRPr lang="en-US"/>
        </a:p>
      </dgm:t>
    </dgm:pt>
    <dgm:pt modelId="{A780A36D-827D-4A46-AF63-A7E963200906}">
      <dgm:prSet phldrT="[Text]"/>
      <dgm:spPr/>
      <dgm:t>
        <a:bodyPr/>
        <a:lstStyle/>
        <a:p>
          <a:r>
            <a:rPr lang="en-US" dirty="0" smtClean="0"/>
            <a:t>Scaling-up may be very difficult</a:t>
          </a:r>
          <a:endParaRPr lang="en-US" dirty="0"/>
        </a:p>
      </dgm:t>
    </dgm:pt>
    <dgm:pt modelId="{44D01E24-ECA1-44D7-8B8E-D02A2E8CF41F}" type="parTrans" cxnId="{95C22BAE-C4E0-4302-99C3-278EA903A32C}">
      <dgm:prSet/>
      <dgm:spPr/>
      <dgm:t>
        <a:bodyPr/>
        <a:lstStyle/>
        <a:p>
          <a:endParaRPr lang="en-US"/>
        </a:p>
      </dgm:t>
    </dgm:pt>
    <dgm:pt modelId="{8972E7F0-92EC-4E4A-A1A3-C7065ADF5913}" type="sibTrans" cxnId="{95C22BAE-C4E0-4302-99C3-278EA903A32C}">
      <dgm:prSet/>
      <dgm:spPr/>
      <dgm:t>
        <a:bodyPr/>
        <a:lstStyle/>
        <a:p>
          <a:endParaRPr lang="en-US"/>
        </a:p>
      </dgm:t>
    </dgm:pt>
    <dgm:pt modelId="{2A6DC8A8-7635-4A21-A22E-8A4E30C2F0DF}">
      <dgm:prSet phldrT="[Text]"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L</a:t>
          </a:r>
          <a:r>
            <a:rPr lang="en-US" dirty="0" smtClean="0"/>
            <a:t>ack of capital</a:t>
          </a:r>
          <a:endParaRPr lang="en-US" dirty="0"/>
        </a:p>
      </dgm:t>
    </dgm:pt>
    <dgm:pt modelId="{70B4479F-1CBF-47A9-9EC2-709B13B6E4D7}" type="parTrans" cxnId="{DA77515A-A16C-462E-B380-C4610A9E3107}">
      <dgm:prSet/>
      <dgm:spPr/>
      <dgm:t>
        <a:bodyPr/>
        <a:lstStyle/>
        <a:p>
          <a:endParaRPr lang="en-US"/>
        </a:p>
      </dgm:t>
    </dgm:pt>
    <dgm:pt modelId="{F3702026-AAE0-4897-B04B-247EF590502B}" type="sibTrans" cxnId="{DA77515A-A16C-462E-B380-C4610A9E3107}">
      <dgm:prSet/>
      <dgm:spPr/>
      <dgm:t>
        <a:bodyPr/>
        <a:lstStyle/>
        <a:p>
          <a:endParaRPr lang="en-US"/>
        </a:p>
      </dgm:t>
    </dgm:pt>
    <dgm:pt modelId="{607B676E-F4B1-44AD-98A6-A771230497DF}">
      <dgm:prSet phldrT="[Text]"/>
      <dgm:spPr/>
      <dgm:t>
        <a:bodyPr/>
        <a:lstStyle/>
        <a:p>
          <a:r>
            <a:rPr lang="en-US" dirty="0" smtClean="0"/>
            <a:t>May be very expensive to scale up</a:t>
          </a:r>
          <a:endParaRPr lang="en-US" dirty="0"/>
        </a:p>
      </dgm:t>
    </dgm:pt>
    <dgm:pt modelId="{DB749948-DE8F-4B85-BDB1-096652586B6D}" type="parTrans" cxnId="{1F73D192-BE1C-43D8-8504-7C3CA1B71920}">
      <dgm:prSet/>
      <dgm:spPr/>
      <dgm:t>
        <a:bodyPr/>
        <a:lstStyle/>
        <a:p>
          <a:endParaRPr lang="en-US"/>
        </a:p>
      </dgm:t>
    </dgm:pt>
    <dgm:pt modelId="{40E77723-78C7-4601-8660-F57F2A269472}" type="sibTrans" cxnId="{1F73D192-BE1C-43D8-8504-7C3CA1B71920}">
      <dgm:prSet/>
      <dgm:spPr/>
      <dgm:t>
        <a:bodyPr/>
        <a:lstStyle/>
        <a:p>
          <a:endParaRPr lang="en-US"/>
        </a:p>
      </dgm:t>
    </dgm:pt>
    <dgm:pt modelId="{CCA351B3-4701-4D27-B996-AB7BC2DC336B}">
      <dgm:prSet phldrT="[Text]"/>
      <dgm:spPr/>
      <dgm:t>
        <a:bodyPr/>
        <a:lstStyle/>
        <a:p>
          <a:r>
            <a:rPr lang="en-US" dirty="0" smtClean="0"/>
            <a:t>Might need access to new equipment</a:t>
          </a:r>
          <a:endParaRPr lang="en-US" dirty="0"/>
        </a:p>
      </dgm:t>
    </dgm:pt>
    <dgm:pt modelId="{48D12E8F-FE9F-4F65-B961-94A6698C3D57}" type="parTrans" cxnId="{B894E476-C591-491A-AB51-DEB85D15767F}">
      <dgm:prSet/>
      <dgm:spPr/>
      <dgm:t>
        <a:bodyPr/>
        <a:lstStyle/>
        <a:p>
          <a:endParaRPr lang="en-US"/>
        </a:p>
      </dgm:t>
    </dgm:pt>
    <dgm:pt modelId="{8BF1FE35-D45E-4FAC-A46D-4B699C1B57AB}" type="sibTrans" cxnId="{B894E476-C591-491A-AB51-DEB85D15767F}">
      <dgm:prSet/>
      <dgm:spPr/>
      <dgm:t>
        <a:bodyPr/>
        <a:lstStyle/>
        <a:p>
          <a:endParaRPr lang="en-US"/>
        </a:p>
      </dgm:t>
    </dgm:pt>
    <dgm:pt modelId="{01ABA9AB-FAFE-4FED-80A5-316E80247FDB}" type="pres">
      <dgm:prSet presAssocID="{6C97572B-BCB6-4893-B884-374FA1803C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575E9E-B305-40C6-BACA-F335E63B16E0}" type="pres">
      <dgm:prSet presAssocID="{9A15F64D-8667-4639-B3F8-8AEAB83BB511}" presName="linNode" presStyleCnt="0"/>
      <dgm:spPr/>
    </dgm:pt>
    <dgm:pt modelId="{794C51DE-3343-48D8-9200-DE2B79B8513B}" type="pres">
      <dgm:prSet presAssocID="{9A15F64D-8667-4639-B3F8-8AEAB83BB51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D21AC-26E1-4D97-A32A-1DFE54907CD6}" type="pres">
      <dgm:prSet presAssocID="{9A15F64D-8667-4639-B3F8-8AEAB83BB51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85A2F1-EC20-4337-A213-731001A1C46B}" type="pres">
      <dgm:prSet presAssocID="{9FE76FE2-8C05-4E0E-8856-6ED89B35307E}" presName="sp" presStyleCnt="0"/>
      <dgm:spPr/>
    </dgm:pt>
    <dgm:pt modelId="{CF549585-A08D-455F-95B5-D579161175F3}" type="pres">
      <dgm:prSet presAssocID="{AEDB4DE8-981E-4C7D-A139-1BBE8E2F39B3}" presName="linNode" presStyleCnt="0"/>
      <dgm:spPr/>
    </dgm:pt>
    <dgm:pt modelId="{61B71D55-2DC5-44D7-AC29-DB77B33899AF}" type="pres">
      <dgm:prSet presAssocID="{AEDB4DE8-981E-4C7D-A139-1BBE8E2F39B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C20BC-27AB-4B6F-BA94-8358E7E5E67D}" type="pres">
      <dgm:prSet presAssocID="{AEDB4DE8-981E-4C7D-A139-1BBE8E2F39B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68137D-B8E8-4EE0-B1DE-94B204DF9039}" type="pres">
      <dgm:prSet presAssocID="{19C2242A-93F4-4BC8-9D03-158452A2F73A}" presName="sp" presStyleCnt="0"/>
      <dgm:spPr/>
    </dgm:pt>
    <dgm:pt modelId="{2FF3BBFF-4EB7-4382-A205-11981D3A64A8}" type="pres">
      <dgm:prSet presAssocID="{2A6DC8A8-7635-4A21-A22E-8A4E30C2F0DF}" presName="linNode" presStyleCnt="0"/>
      <dgm:spPr/>
    </dgm:pt>
    <dgm:pt modelId="{C0A5F9A4-9E88-4266-B7E4-515FC4B1803B}" type="pres">
      <dgm:prSet presAssocID="{2A6DC8A8-7635-4A21-A22E-8A4E30C2F0D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F6047-7D4B-4340-9F45-6ADBB35B1AAD}" type="pres">
      <dgm:prSet presAssocID="{2A6DC8A8-7635-4A21-A22E-8A4E30C2F0D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C22BAE-C4E0-4302-99C3-278EA903A32C}" srcId="{AEDB4DE8-981E-4C7D-A139-1BBE8E2F39B3}" destId="{A780A36D-827D-4A46-AF63-A7E963200906}" srcOrd="1" destOrd="0" parTransId="{44D01E24-ECA1-44D7-8B8E-D02A2E8CF41F}" sibTransId="{8972E7F0-92EC-4E4A-A1A3-C7065ADF5913}"/>
    <dgm:cxn modelId="{46C180C4-1C30-44A9-B24B-4B33B3755F47}" srcId="{9A15F64D-8667-4639-B3F8-8AEAB83BB511}" destId="{7435EBD0-E279-4B39-9903-A0F8E0E194FD}" srcOrd="1" destOrd="0" parTransId="{87565A18-DD66-4E04-9689-981E8D32ACCC}" sibTransId="{C4BD59A8-2F19-48E3-A70D-C2BC18B5AF53}"/>
    <dgm:cxn modelId="{6712C6C0-FD69-428E-B125-2219F4978718}" type="presOf" srcId="{9A15F64D-8667-4639-B3F8-8AEAB83BB511}" destId="{794C51DE-3343-48D8-9200-DE2B79B8513B}" srcOrd="0" destOrd="0" presId="urn:microsoft.com/office/officeart/2005/8/layout/vList5"/>
    <dgm:cxn modelId="{1F73D192-BE1C-43D8-8504-7C3CA1B71920}" srcId="{2A6DC8A8-7635-4A21-A22E-8A4E30C2F0DF}" destId="{607B676E-F4B1-44AD-98A6-A771230497DF}" srcOrd="0" destOrd="0" parTransId="{DB749948-DE8F-4B85-BDB1-096652586B6D}" sibTransId="{40E77723-78C7-4601-8660-F57F2A269472}"/>
    <dgm:cxn modelId="{B894E476-C591-491A-AB51-DEB85D15767F}" srcId="{2A6DC8A8-7635-4A21-A22E-8A4E30C2F0DF}" destId="{CCA351B3-4701-4D27-B996-AB7BC2DC336B}" srcOrd="1" destOrd="0" parTransId="{48D12E8F-FE9F-4F65-B961-94A6698C3D57}" sibTransId="{8BF1FE35-D45E-4FAC-A46D-4B699C1B57AB}"/>
    <dgm:cxn modelId="{DA77515A-A16C-462E-B380-C4610A9E3107}" srcId="{6C97572B-BCB6-4893-B884-374FA1803CC8}" destId="{2A6DC8A8-7635-4A21-A22E-8A4E30C2F0DF}" srcOrd="2" destOrd="0" parTransId="{70B4479F-1CBF-47A9-9EC2-709B13B6E4D7}" sibTransId="{F3702026-AAE0-4897-B04B-247EF590502B}"/>
    <dgm:cxn modelId="{3A78A02E-D1FE-4634-9178-B0C0C33B4D52}" type="presOf" srcId="{7435EBD0-E279-4B39-9903-A0F8E0E194FD}" destId="{703D21AC-26E1-4D97-A32A-1DFE54907CD6}" srcOrd="0" destOrd="1" presId="urn:microsoft.com/office/officeart/2005/8/layout/vList5"/>
    <dgm:cxn modelId="{42BA3652-E3D6-40E1-8D63-23F6D954D03D}" type="presOf" srcId="{D5148BFC-D36D-45F4-AE7A-0DEB328BF721}" destId="{37DC20BC-27AB-4B6F-BA94-8358E7E5E67D}" srcOrd="0" destOrd="0" presId="urn:microsoft.com/office/officeart/2005/8/layout/vList5"/>
    <dgm:cxn modelId="{5A59468C-6892-4332-A900-59492EE6B071}" type="presOf" srcId="{2A6DC8A8-7635-4A21-A22E-8A4E30C2F0DF}" destId="{C0A5F9A4-9E88-4266-B7E4-515FC4B1803B}" srcOrd="0" destOrd="0" presId="urn:microsoft.com/office/officeart/2005/8/layout/vList5"/>
    <dgm:cxn modelId="{6EEB81FD-2265-470E-BD66-665287427C31}" type="presOf" srcId="{6C97572B-BCB6-4893-B884-374FA1803CC8}" destId="{01ABA9AB-FAFE-4FED-80A5-316E80247FDB}" srcOrd="0" destOrd="0" presId="urn:microsoft.com/office/officeart/2005/8/layout/vList5"/>
    <dgm:cxn modelId="{2E44B216-9B79-4E9C-9346-367A84C041F5}" srcId="{AEDB4DE8-981E-4C7D-A139-1BBE8E2F39B3}" destId="{D5148BFC-D36D-45F4-AE7A-0DEB328BF721}" srcOrd="0" destOrd="0" parTransId="{479F595E-6898-4232-A23D-10C4C5855F23}" sibTransId="{8355BCB8-006C-4C5B-AE5D-4DEEAD478684}"/>
    <dgm:cxn modelId="{AF10A134-5B79-4B17-93F6-FA539A903BA2}" type="presOf" srcId="{D9484D7D-5C16-48C5-8D3A-1CC0CF7E4280}" destId="{703D21AC-26E1-4D97-A32A-1DFE54907CD6}" srcOrd="0" destOrd="0" presId="urn:microsoft.com/office/officeart/2005/8/layout/vList5"/>
    <dgm:cxn modelId="{4775AC23-40C7-40AE-BF21-67A6B9237132}" srcId="{6C97572B-BCB6-4893-B884-374FA1803CC8}" destId="{AEDB4DE8-981E-4C7D-A139-1BBE8E2F39B3}" srcOrd="1" destOrd="0" parTransId="{717EA56E-14B0-417A-B069-6AA677BB2D1B}" sibTransId="{19C2242A-93F4-4BC8-9D03-158452A2F73A}"/>
    <dgm:cxn modelId="{598E6DAD-77E7-40CB-8613-6BFCEAA6B625}" type="presOf" srcId="{A780A36D-827D-4A46-AF63-A7E963200906}" destId="{37DC20BC-27AB-4B6F-BA94-8358E7E5E67D}" srcOrd="0" destOrd="1" presId="urn:microsoft.com/office/officeart/2005/8/layout/vList5"/>
    <dgm:cxn modelId="{29FF5F9B-9CBD-441D-AB7A-57A4B5E55A35}" srcId="{6C97572B-BCB6-4893-B884-374FA1803CC8}" destId="{9A15F64D-8667-4639-B3F8-8AEAB83BB511}" srcOrd="0" destOrd="0" parTransId="{CB32819A-CD5C-46E5-947A-AE8C31EC3917}" sibTransId="{9FE76FE2-8C05-4E0E-8856-6ED89B35307E}"/>
    <dgm:cxn modelId="{E4614942-CDB0-4C7A-BCB0-1259A0DC5981}" type="presOf" srcId="{CCA351B3-4701-4D27-B996-AB7BC2DC336B}" destId="{484F6047-7D4B-4340-9F45-6ADBB35B1AAD}" srcOrd="0" destOrd="1" presId="urn:microsoft.com/office/officeart/2005/8/layout/vList5"/>
    <dgm:cxn modelId="{A34F5EEC-F904-42E9-9AE1-35C909C37C1D}" srcId="{9A15F64D-8667-4639-B3F8-8AEAB83BB511}" destId="{D9484D7D-5C16-48C5-8D3A-1CC0CF7E4280}" srcOrd="0" destOrd="0" parTransId="{979DA04D-1E13-4EE8-A82C-969C8FC3FB74}" sibTransId="{365EBA11-1036-45FA-AFEE-858E2839EB01}"/>
    <dgm:cxn modelId="{B3031BAD-6877-424E-A9B2-441047A203A4}" type="presOf" srcId="{607B676E-F4B1-44AD-98A6-A771230497DF}" destId="{484F6047-7D4B-4340-9F45-6ADBB35B1AAD}" srcOrd="0" destOrd="0" presId="urn:microsoft.com/office/officeart/2005/8/layout/vList5"/>
    <dgm:cxn modelId="{6F64839C-3263-4CA4-B10C-D0E72C1D7E3D}" type="presOf" srcId="{AEDB4DE8-981E-4C7D-A139-1BBE8E2F39B3}" destId="{61B71D55-2DC5-44D7-AC29-DB77B33899AF}" srcOrd="0" destOrd="0" presId="urn:microsoft.com/office/officeart/2005/8/layout/vList5"/>
    <dgm:cxn modelId="{8340993F-5616-4FF1-83AC-963D5AF3388C}" type="presParOf" srcId="{01ABA9AB-FAFE-4FED-80A5-316E80247FDB}" destId="{29575E9E-B305-40C6-BACA-F335E63B16E0}" srcOrd="0" destOrd="0" presId="urn:microsoft.com/office/officeart/2005/8/layout/vList5"/>
    <dgm:cxn modelId="{2D3D4210-F7B0-4E07-910B-90C97B653AC0}" type="presParOf" srcId="{29575E9E-B305-40C6-BACA-F335E63B16E0}" destId="{794C51DE-3343-48D8-9200-DE2B79B8513B}" srcOrd="0" destOrd="0" presId="urn:microsoft.com/office/officeart/2005/8/layout/vList5"/>
    <dgm:cxn modelId="{D245CAF9-4B7A-46CB-A9FF-067251098644}" type="presParOf" srcId="{29575E9E-B305-40C6-BACA-F335E63B16E0}" destId="{703D21AC-26E1-4D97-A32A-1DFE54907CD6}" srcOrd="1" destOrd="0" presId="urn:microsoft.com/office/officeart/2005/8/layout/vList5"/>
    <dgm:cxn modelId="{1F361AC6-82E2-4D09-8423-046F186E640B}" type="presParOf" srcId="{01ABA9AB-FAFE-4FED-80A5-316E80247FDB}" destId="{0B85A2F1-EC20-4337-A213-731001A1C46B}" srcOrd="1" destOrd="0" presId="urn:microsoft.com/office/officeart/2005/8/layout/vList5"/>
    <dgm:cxn modelId="{867FE34B-FDF8-4163-A8EF-7F2A5E6F958D}" type="presParOf" srcId="{01ABA9AB-FAFE-4FED-80A5-316E80247FDB}" destId="{CF549585-A08D-455F-95B5-D579161175F3}" srcOrd="2" destOrd="0" presId="urn:microsoft.com/office/officeart/2005/8/layout/vList5"/>
    <dgm:cxn modelId="{246BAF73-7D3E-42F1-A679-DEB6E40B9E23}" type="presParOf" srcId="{CF549585-A08D-455F-95B5-D579161175F3}" destId="{61B71D55-2DC5-44D7-AC29-DB77B33899AF}" srcOrd="0" destOrd="0" presId="urn:microsoft.com/office/officeart/2005/8/layout/vList5"/>
    <dgm:cxn modelId="{9CFFECE7-E957-4AA7-97B9-2B880CE17361}" type="presParOf" srcId="{CF549585-A08D-455F-95B5-D579161175F3}" destId="{37DC20BC-27AB-4B6F-BA94-8358E7E5E67D}" srcOrd="1" destOrd="0" presId="urn:microsoft.com/office/officeart/2005/8/layout/vList5"/>
    <dgm:cxn modelId="{6CBB13A2-D0E2-438B-B27B-345BF3AD7B64}" type="presParOf" srcId="{01ABA9AB-FAFE-4FED-80A5-316E80247FDB}" destId="{AE68137D-B8E8-4EE0-B1DE-94B204DF9039}" srcOrd="3" destOrd="0" presId="urn:microsoft.com/office/officeart/2005/8/layout/vList5"/>
    <dgm:cxn modelId="{FB8ECAB7-E6E9-4A7A-9409-F23F4E06ED98}" type="presParOf" srcId="{01ABA9AB-FAFE-4FED-80A5-316E80247FDB}" destId="{2FF3BBFF-4EB7-4382-A205-11981D3A64A8}" srcOrd="4" destOrd="0" presId="urn:microsoft.com/office/officeart/2005/8/layout/vList5"/>
    <dgm:cxn modelId="{8DE03D47-EA6B-4948-A48B-09CE2D25B2EB}" type="presParOf" srcId="{2FF3BBFF-4EB7-4382-A205-11981D3A64A8}" destId="{C0A5F9A4-9E88-4266-B7E4-515FC4B1803B}" srcOrd="0" destOrd="0" presId="urn:microsoft.com/office/officeart/2005/8/layout/vList5"/>
    <dgm:cxn modelId="{A911CEED-FD5A-4F5A-9E7C-F4C12A428FD9}" type="presParOf" srcId="{2FF3BBFF-4EB7-4382-A205-11981D3A64A8}" destId="{484F6047-7D4B-4340-9F45-6ADBB35B1AA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CF0CB2-527B-4DE5-93C2-CCAA9B52B32D}" type="doc">
      <dgm:prSet loTypeId="urn:microsoft.com/office/officeart/2005/8/layout/vList3" loCatId="list" qsTypeId="urn:microsoft.com/office/officeart/2005/8/quickstyle/3d2" qsCatId="3D" csTypeId="urn:microsoft.com/office/officeart/2005/8/colors/accent1_2" csCatId="accent1" phldr="1"/>
      <dgm:spPr/>
    </dgm:pt>
    <dgm:pt modelId="{A7B184A4-3AB6-4101-B534-762BDF4E93EE}">
      <dgm:prSet phldrT="[Text]"/>
      <dgm:spPr/>
      <dgm:t>
        <a:bodyPr/>
        <a:lstStyle/>
        <a:p>
          <a:r>
            <a:rPr lang="en-US" dirty="0" smtClean="0"/>
            <a:t>Internal</a:t>
          </a:r>
          <a:endParaRPr lang="en-US" dirty="0"/>
        </a:p>
      </dgm:t>
    </dgm:pt>
    <dgm:pt modelId="{67A7559B-8E15-4A1F-8805-3B767FAF5390}" type="parTrans" cxnId="{5C538243-D30E-49C2-AE08-C22D5473B6F9}">
      <dgm:prSet/>
      <dgm:spPr/>
      <dgm:t>
        <a:bodyPr/>
        <a:lstStyle/>
        <a:p>
          <a:endParaRPr lang="en-US"/>
        </a:p>
      </dgm:t>
    </dgm:pt>
    <dgm:pt modelId="{24FDC45A-8955-45A0-BF4E-8DB0FE049711}" type="sibTrans" cxnId="{5C538243-D30E-49C2-AE08-C22D5473B6F9}">
      <dgm:prSet/>
      <dgm:spPr/>
      <dgm:t>
        <a:bodyPr/>
        <a:lstStyle/>
        <a:p>
          <a:endParaRPr lang="en-US"/>
        </a:p>
      </dgm:t>
    </dgm:pt>
    <dgm:pt modelId="{6F8E6393-0ADE-450A-9F3C-87FE98D8D022}">
      <dgm:prSet phldrT="[Text]"/>
      <dgm:spPr/>
      <dgm:t>
        <a:bodyPr/>
        <a:lstStyle/>
        <a:p>
          <a:r>
            <a:rPr lang="en-US" dirty="0" smtClean="0"/>
            <a:t>External (integration)</a:t>
          </a:r>
          <a:endParaRPr lang="en-US" dirty="0"/>
        </a:p>
      </dgm:t>
    </dgm:pt>
    <dgm:pt modelId="{6C68C59B-674D-438E-A684-13DD3FA710D3}" type="parTrans" cxnId="{F6B7CD89-5DDC-4576-9EDD-594908474A0E}">
      <dgm:prSet/>
      <dgm:spPr/>
      <dgm:t>
        <a:bodyPr/>
        <a:lstStyle/>
        <a:p>
          <a:endParaRPr lang="en-US"/>
        </a:p>
      </dgm:t>
    </dgm:pt>
    <dgm:pt modelId="{6C2B6FB1-29C6-4702-BB63-F60AC87AE519}" type="sibTrans" cxnId="{F6B7CD89-5DDC-4576-9EDD-594908474A0E}">
      <dgm:prSet/>
      <dgm:spPr/>
      <dgm:t>
        <a:bodyPr/>
        <a:lstStyle/>
        <a:p>
          <a:endParaRPr lang="en-US"/>
        </a:p>
      </dgm:t>
    </dgm:pt>
    <dgm:pt modelId="{1BE16574-2470-4ABE-98B6-A6874FB9A583}">
      <dgm:prSet phldrT="[Text]"/>
      <dgm:spPr/>
      <dgm:t>
        <a:bodyPr/>
        <a:lstStyle/>
        <a:p>
          <a:r>
            <a:rPr lang="en-US" dirty="0" smtClean="0"/>
            <a:t>Takeover</a:t>
          </a:r>
          <a:endParaRPr lang="en-US" dirty="0"/>
        </a:p>
      </dgm:t>
    </dgm:pt>
    <dgm:pt modelId="{57EBEC6E-D9F5-43E6-A36E-01C1DA0D0DA8}" type="parTrans" cxnId="{0461A01E-BE33-4251-A49F-EF03A284C909}">
      <dgm:prSet/>
      <dgm:spPr/>
      <dgm:t>
        <a:bodyPr/>
        <a:lstStyle/>
        <a:p>
          <a:endParaRPr lang="en-US"/>
        </a:p>
      </dgm:t>
    </dgm:pt>
    <dgm:pt modelId="{4BD4AB6F-1E75-4102-ACB6-FF586E8F95FF}" type="sibTrans" cxnId="{0461A01E-BE33-4251-A49F-EF03A284C909}">
      <dgm:prSet/>
      <dgm:spPr/>
      <dgm:t>
        <a:bodyPr/>
        <a:lstStyle/>
        <a:p>
          <a:endParaRPr lang="en-US"/>
        </a:p>
      </dgm:t>
    </dgm:pt>
    <dgm:pt modelId="{EE539E3A-620F-405D-A08A-3B871EAF2D95}">
      <dgm:prSet phldrT="[Text]"/>
      <dgm:spPr/>
      <dgm:t>
        <a:bodyPr/>
        <a:lstStyle/>
        <a:p>
          <a:r>
            <a:rPr lang="en-US" dirty="0" smtClean="0"/>
            <a:t>Mergers </a:t>
          </a:r>
          <a:endParaRPr lang="en-US" dirty="0"/>
        </a:p>
      </dgm:t>
    </dgm:pt>
    <dgm:pt modelId="{5652BDD4-8F2B-432F-B699-14B8690E69BC}" type="parTrans" cxnId="{19A9CC15-E0AD-45FE-89D6-E2E5BC1C94E4}">
      <dgm:prSet/>
      <dgm:spPr/>
      <dgm:t>
        <a:bodyPr/>
        <a:lstStyle/>
        <a:p>
          <a:endParaRPr lang="en-US"/>
        </a:p>
      </dgm:t>
    </dgm:pt>
    <dgm:pt modelId="{0B837C0B-5CB1-451A-93AE-530901921F67}" type="sibTrans" cxnId="{19A9CC15-E0AD-45FE-89D6-E2E5BC1C94E4}">
      <dgm:prSet/>
      <dgm:spPr/>
      <dgm:t>
        <a:bodyPr/>
        <a:lstStyle/>
        <a:p>
          <a:endParaRPr lang="en-US"/>
        </a:p>
      </dgm:t>
    </dgm:pt>
    <dgm:pt modelId="{8A47DD8E-4DC4-44FB-8F94-02B40A8E9F20}">
      <dgm:prSet phldrT="[Text]"/>
      <dgm:spPr/>
      <dgm:t>
        <a:bodyPr/>
        <a:lstStyle/>
        <a:p>
          <a:r>
            <a:rPr lang="en-US" dirty="0" smtClean="0"/>
            <a:t>Joint Stock / Public Company</a:t>
          </a:r>
          <a:endParaRPr lang="en-US" dirty="0"/>
        </a:p>
      </dgm:t>
    </dgm:pt>
    <dgm:pt modelId="{9046F4EE-269E-4DFB-8641-4CE4D5FA9B65}" type="parTrans" cxnId="{4AB00521-171B-48C8-AFCA-F7231DC20DE5}">
      <dgm:prSet/>
      <dgm:spPr/>
      <dgm:t>
        <a:bodyPr/>
        <a:lstStyle/>
        <a:p>
          <a:endParaRPr lang="en-US"/>
        </a:p>
      </dgm:t>
    </dgm:pt>
    <dgm:pt modelId="{C6BBE96A-5974-490E-B1B9-95B22EF623F8}" type="sibTrans" cxnId="{4AB00521-171B-48C8-AFCA-F7231DC20DE5}">
      <dgm:prSet/>
      <dgm:spPr/>
      <dgm:t>
        <a:bodyPr/>
        <a:lstStyle/>
        <a:p>
          <a:endParaRPr lang="en-US"/>
        </a:p>
      </dgm:t>
    </dgm:pt>
    <dgm:pt modelId="{DB015AD9-354C-4BA7-80BF-40F153A9E5E0}" type="pres">
      <dgm:prSet presAssocID="{CFCF0CB2-527B-4DE5-93C2-CCAA9B52B32D}" presName="linearFlow" presStyleCnt="0">
        <dgm:presLayoutVars>
          <dgm:dir/>
          <dgm:resizeHandles val="exact"/>
        </dgm:presLayoutVars>
      </dgm:prSet>
      <dgm:spPr/>
    </dgm:pt>
    <dgm:pt modelId="{9017D3BF-4D2D-424D-BB51-FDBEF2401B48}" type="pres">
      <dgm:prSet presAssocID="{A7B184A4-3AB6-4101-B534-762BDF4E93EE}" presName="composite" presStyleCnt="0"/>
      <dgm:spPr/>
    </dgm:pt>
    <dgm:pt modelId="{C8822BDC-49D2-432B-9942-3B73FADFEA83}" type="pres">
      <dgm:prSet presAssocID="{A7B184A4-3AB6-4101-B534-762BDF4E93EE}" presName="imgShp" presStyleLbl="fgImgPlace1" presStyleIdx="0" presStyleCnt="2"/>
      <dgm:spPr/>
    </dgm:pt>
    <dgm:pt modelId="{3E0F37CC-E1AE-450F-AC73-CD1A846A4B96}" type="pres">
      <dgm:prSet presAssocID="{A7B184A4-3AB6-4101-B534-762BDF4E93E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534E8-1618-4132-8D68-C14F7A263A98}" type="pres">
      <dgm:prSet presAssocID="{24FDC45A-8955-45A0-BF4E-8DB0FE049711}" presName="spacing" presStyleCnt="0"/>
      <dgm:spPr/>
    </dgm:pt>
    <dgm:pt modelId="{F2B0D916-BAAE-458C-92A9-CB3746F57073}" type="pres">
      <dgm:prSet presAssocID="{6F8E6393-0ADE-450A-9F3C-87FE98D8D022}" presName="composite" presStyleCnt="0"/>
      <dgm:spPr/>
    </dgm:pt>
    <dgm:pt modelId="{449D8BC0-1DDB-47A8-94C3-8D141428FC5E}" type="pres">
      <dgm:prSet presAssocID="{6F8E6393-0ADE-450A-9F3C-87FE98D8D022}" presName="imgShp" presStyleLbl="fgImgPlace1" presStyleIdx="1" presStyleCnt="2"/>
      <dgm:spPr/>
    </dgm:pt>
    <dgm:pt modelId="{9250F78F-3C15-423D-9D89-9D6002B828E1}" type="pres">
      <dgm:prSet presAssocID="{6F8E6393-0ADE-450A-9F3C-87FE98D8D022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A9CC15-E0AD-45FE-89D6-E2E5BC1C94E4}" srcId="{6F8E6393-0ADE-450A-9F3C-87FE98D8D022}" destId="{EE539E3A-620F-405D-A08A-3B871EAF2D95}" srcOrd="1" destOrd="0" parTransId="{5652BDD4-8F2B-432F-B699-14B8690E69BC}" sibTransId="{0B837C0B-5CB1-451A-93AE-530901921F67}"/>
    <dgm:cxn modelId="{0ACD7541-89A8-43B8-BD6F-6D5B92127E64}" type="presOf" srcId="{1BE16574-2470-4ABE-98B6-A6874FB9A583}" destId="{9250F78F-3C15-423D-9D89-9D6002B828E1}" srcOrd="0" destOrd="1" presId="urn:microsoft.com/office/officeart/2005/8/layout/vList3"/>
    <dgm:cxn modelId="{F6B7CD89-5DDC-4576-9EDD-594908474A0E}" srcId="{CFCF0CB2-527B-4DE5-93C2-CCAA9B52B32D}" destId="{6F8E6393-0ADE-450A-9F3C-87FE98D8D022}" srcOrd="1" destOrd="0" parTransId="{6C68C59B-674D-438E-A684-13DD3FA710D3}" sibTransId="{6C2B6FB1-29C6-4702-BB63-F60AC87AE519}"/>
    <dgm:cxn modelId="{BCEB6F74-9883-4D08-867F-A89DD24BAE51}" type="presOf" srcId="{CFCF0CB2-527B-4DE5-93C2-CCAA9B52B32D}" destId="{DB015AD9-354C-4BA7-80BF-40F153A9E5E0}" srcOrd="0" destOrd="0" presId="urn:microsoft.com/office/officeart/2005/8/layout/vList3"/>
    <dgm:cxn modelId="{91BB1D74-2A87-4170-9CE3-9353A7378ACE}" type="presOf" srcId="{A7B184A4-3AB6-4101-B534-762BDF4E93EE}" destId="{3E0F37CC-E1AE-450F-AC73-CD1A846A4B96}" srcOrd="0" destOrd="0" presId="urn:microsoft.com/office/officeart/2005/8/layout/vList3"/>
    <dgm:cxn modelId="{348B144A-93C5-4210-9E1E-D1C9610C524C}" type="presOf" srcId="{EE539E3A-620F-405D-A08A-3B871EAF2D95}" destId="{9250F78F-3C15-423D-9D89-9D6002B828E1}" srcOrd="0" destOrd="2" presId="urn:microsoft.com/office/officeart/2005/8/layout/vList3"/>
    <dgm:cxn modelId="{5C538243-D30E-49C2-AE08-C22D5473B6F9}" srcId="{CFCF0CB2-527B-4DE5-93C2-CCAA9B52B32D}" destId="{A7B184A4-3AB6-4101-B534-762BDF4E93EE}" srcOrd="0" destOrd="0" parTransId="{67A7559B-8E15-4A1F-8805-3B767FAF5390}" sibTransId="{24FDC45A-8955-45A0-BF4E-8DB0FE049711}"/>
    <dgm:cxn modelId="{690E3BA2-5632-4326-9D6C-84F96CD212DE}" type="presOf" srcId="{8A47DD8E-4DC4-44FB-8F94-02B40A8E9F20}" destId="{3E0F37CC-E1AE-450F-AC73-CD1A846A4B96}" srcOrd="0" destOrd="1" presId="urn:microsoft.com/office/officeart/2005/8/layout/vList3"/>
    <dgm:cxn modelId="{0461A01E-BE33-4251-A49F-EF03A284C909}" srcId="{6F8E6393-0ADE-450A-9F3C-87FE98D8D022}" destId="{1BE16574-2470-4ABE-98B6-A6874FB9A583}" srcOrd="0" destOrd="0" parTransId="{57EBEC6E-D9F5-43E6-A36E-01C1DA0D0DA8}" sibTransId="{4BD4AB6F-1E75-4102-ACB6-FF586E8F95FF}"/>
    <dgm:cxn modelId="{4AB00521-171B-48C8-AFCA-F7231DC20DE5}" srcId="{A7B184A4-3AB6-4101-B534-762BDF4E93EE}" destId="{8A47DD8E-4DC4-44FB-8F94-02B40A8E9F20}" srcOrd="0" destOrd="0" parTransId="{9046F4EE-269E-4DFB-8641-4CE4D5FA9B65}" sibTransId="{C6BBE96A-5974-490E-B1B9-95B22EF623F8}"/>
    <dgm:cxn modelId="{AD34AB49-15BC-4ED9-8B5D-31D51CF1971E}" type="presOf" srcId="{6F8E6393-0ADE-450A-9F3C-87FE98D8D022}" destId="{9250F78F-3C15-423D-9D89-9D6002B828E1}" srcOrd="0" destOrd="0" presId="urn:microsoft.com/office/officeart/2005/8/layout/vList3"/>
    <dgm:cxn modelId="{712F4205-7DEB-44B9-80D7-3C5087864596}" type="presParOf" srcId="{DB015AD9-354C-4BA7-80BF-40F153A9E5E0}" destId="{9017D3BF-4D2D-424D-BB51-FDBEF2401B48}" srcOrd="0" destOrd="0" presId="urn:microsoft.com/office/officeart/2005/8/layout/vList3"/>
    <dgm:cxn modelId="{CEEEA638-C042-4944-B7AA-6B88708AD802}" type="presParOf" srcId="{9017D3BF-4D2D-424D-BB51-FDBEF2401B48}" destId="{C8822BDC-49D2-432B-9942-3B73FADFEA83}" srcOrd="0" destOrd="0" presId="urn:microsoft.com/office/officeart/2005/8/layout/vList3"/>
    <dgm:cxn modelId="{57D26033-8812-4A39-AF37-6107A605E7FD}" type="presParOf" srcId="{9017D3BF-4D2D-424D-BB51-FDBEF2401B48}" destId="{3E0F37CC-E1AE-450F-AC73-CD1A846A4B96}" srcOrd="1" destOrd="0" presId="urn:microsoft.com/office/officeart/2005/8/layout/vList3"/>
    <dgm:cxn modelId="{868B34E3-5CC2-47B5-B2FC-F29137E0D013}" type="presParOf" srcId="{DB015AD9-354C-4BA7-80BF-40F153A9E5E0}" destId="{20E534E8-1618-4132-8D68-C14F7A263A98}" srcOrd="1" destOrd="0" presId="urn:microsoft.com/office/officeart/2005/8/layout/vList3"/>
    <dgm:cxn modelId="{B08CE724-A95F-4085-8239-58814EA4CEDC}" type="presParOf" srcId="{DB015AD9-354C-4BA7-80BF-40F153A9E5E0}" destId="{F2B0D916-BAAE-458C-92A9-CB3746F57073}" srcOrd="2" destOrd="0" presId="urn:microsoft.com/office/officeart/2005/8/layout/vList3"/>
    <dgm:cxn modelId="{5B70B39F-63EF-4C1C-9687-4253958BF392}" type="presParOf" srcId="{F2B0D916-BAAE-458C-92A9-CB3746F57073}" destId="{449D8BC0-1DDB-47A8-94C3-8D141428FC5E}" srcOrd="0" destOrd="0" presId="urn:microsoft.com/office/officeart/2005/8/layout/vList3"/>
    <dgm:cxn modelId="{478D0941-4049-4DA1-AC28-7318F00495C6}" type="presParOf" srcId="{F2B0D916-BAAE-458C-92A9-CB3746F57073}" destId="{9250F78F-3C15-423D-9D89-9D6002B828E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9D57FF-0A28-4634-B04E-B726154A6036}">
      <dsp:nvSpPr>
        <dsp:cNvPr id="0" name=""/>
        <dsp:cNvSpPr/>
      </dsp:nvSpPr>
      <dsp:spPr>
        <a:xfrm>
          <a:off x="3941" y="2443763"/>
          <a:ext cx="2294340" cy="917736"/>
        </a:xfrm>
        <a:prstGeom prst="chevron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Start-Up</a:t>
          </a:r>
          <a:endParaRPr lang="en-US" sz="1600" kern="1200" dirty="0"/>
        </a:p>
      </dsp:txBody>
      <dsp:txXfrm>
        <a:off x="3941" y="2443763"/>
        <a:ext cx="2294340" cy="917736"/>
      </dsp:txXfrm>
    </dsp:sp>
    <dsp:sp modelId="{AE5282D6-56A2-4815-98FF-6A198324EE68}">
      <dsp:nvSpPr>
        <dsp:cNvPr id="0" name=""/>
        <dsp:cNvSpPr/>
      </dsp:nvSpPr>
      <dsp:spPr>
        <a:xfrm>
          <a:off x="2068848" y="2443763"/>
          <a:ext cx="2294340" cy="917736"/>
        </a:xfrm>
        <a:prstGeom prst="chevron">
          <a:avLst/>
        </a:prstGeom>
        <a:gradFill rotWithShape="0">
          <a:gsLst>
            <a:gs pos="0">
              <a:schemeClr val="accent4">
                <a:shade val="50000"/>
                <a:hueOff val="0"/>
                <a:satOff val="-23924"/>
                <a:lumOff val="2738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-23924"/>
                <a:lumOff val="2738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-23924"/>
                <a:lumOff val="27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SME</a:t>
          </a:r>
          <a:endParaRPr lang="en-US" sz="1600" kern="1200" dirty="0"/>
        </a:p>
      </dsp:txBody>
      <dsp:txXfrm>
        <a:off x="2068848" y="2443763"/>
        <a:ext cx="2294340" cy="917736"/>
      </dsp:txXfrm>
    </dsp:sp>
    <dsp:sp modelId="{FA9A9BFE-A6B6-4A9F-8835-12DEEE927B15}">
      <dsp:nvSpPr>
        <dsp:cNvPr id="0" name=""/>
        <dsp:cNvSpPr/>
      </dsp:nvSpPr>
      <dsp:spPr>
        <a:xfrm>
          <a:off x="4133754" y="2443763"/>
          <a:ext cx="2294340" cy="917736"/>
        </a:xfrm>
        <a:prstGeom prst="chevron">
          <a:avLst/>
        </a:prstGeom>
        <a:gradFill rotWithShape="0">
          <a:gsLst>
            <a:gs pos="0">
              <a:schemeClr val="accent4">
                <a:shade val="50000"/>
                <a:hueOff val="0"/>
                <a:satOff val="-47849"/>
                <a:lumOff val="54759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-47849"/>
                <a:lumOff val="54759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-47849"/>
                <a:lumOff val="547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Established</a:t>
          </a:r>
          <a:endParaRPr lang="en-US" sz="1600" kern="1200" dirty="0"/>
        </a:p>
      </dsp:txBody>
      <dsp:txXfrm>
        <a:off x="4133754" y="2443763"/>
        <a:ext cx="2294340" cy="917736"/>
      </dsp:txXfrm>
    </dsp:sp>
    <dsp:sp modelId="{97B7FAD2-69B0-44F3-829D-6602D16048E1}">
      <dsp:nvSpPr>
        <dsp:cNvPr id="0" name=""/>
        <dsp:cNvSpPr/>
      </dsp:nvSpPr>
      <dsp:spPr>
        <a:xfrm>
          <a:off x="6198661" y="2443763"/>
          <a:ext cx="2294340" cy="917736"/>
        </a:xfrm>
        <a:prstGeom prst="chevron">
          <a:avLst/>
        </a:prstGeom>
        <a:gradFill rotWithShape="0">
          <a:gsLst>
            <a:gs pos="0">
              <a:schemeClr val="accent4">
                <a:shade val="50000"/>
                <a:hueOff val="0"/>
                <a:satOff val="-23924"/>
                <a:lumOff val="27380"/>
                <a:alphaOff val="0"/>
                <a:shade val="51000"/>
                <a:satMod val="130000"/>
              </a:schemeClr>
            </a:gs>
            <a:gs pos="80000">
              <a:schemeClr val="accent4">
                <a:shade val="50000"/>
                <a:hueOff val="0"/>
                <a:satOff val="-23924"/>
                <a:lumOff val="27380"/>
                <a:alphaOff val="0"/>
                <a:shade val="93000"/>
                <a:satMod val="130000"/>
              </a:schemeClr>
            </a:gs>
            <a:gs pos="100000">
              <a:schemeClr val="accent4">
                <a:shade val="50000"/>
                <a:hueOff val="0"/>
                <a:satOff val="-23924"/>
                <a:lumOff val="27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Multinational</a:t>
          </a:r>
          <a:endParaRPr lang="en-US" sz="1600" kern="1200" dirty="0"/>
        </a:p>
      </dsp:txBody>
      <dsp:txXfrm>
        <a:off x="6198661" y="2443763"/>
        <a:ext cx="2294340" cy="9177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BB70A9-3260-4C77-B71D-F082125BB9E2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C3044C-43A8-49B4-A3F1-F1CD0636D740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Government</a:t>
          </a:r>
          <a:endParaRPr lang="en-US" sz="2500" kern="1200" dirty="0"/>
        </a:p>
      </dsp:txBody>
      <dsp:txXfrm>
        <a:off x="411480" y="62481"/>
        <a:ext cx="5760720" cy="738000"/>
      </dsp:txXfrm>
    </dsp:sp>
    <dsp:sp modelId="{2878B86C-A485-486F-8D6A-8B04BC6D6C28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543380"/>
              <a:satOff val="16160"/>
              <a:lumOff val="2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157F0-49C7-48C4-954A-9EC9DFF056E0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solidFill>
          <a:schemeClr val="accent4">
            <a:hueOff val="-543380"/>
            <a:satOff val="16160"/>
            <a:lumOff val="2124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Trade Unions</a:t>
          </a:r>
          <a:endParaRPr lang="en-US" sz="2500" kern="1200" dirty="0"/>
        </a:p>
      </dsp:txBody>
      <dsp:txXfrm>
        <a:off x="411480" y="1196481"/>
        <a:ext cx="5760720" cy="738000"/>
      </dsp:txXfrm>
    </dsp:sp>
    <dsp:sp modelId="{6187B805-D71A-4D31-BF26-4606C1F792EA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086760"/>
              <a:satOff val="32319"/>
              <a:lumOff val="4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D684F-1A34-466C-B775-E70264373F3D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solidFill>
          <a:schemeClr val="accent4">
            <a:hueOff val="-1086760"/>
            <a:satOff val="32319"/>
            <a:lumOff val="424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Banks</a:t>
          </a:r>
          <a:endParaRPr lang="en-US" sz="2500" kern="1200" dirty="0"/>
        </a:p>
      </dsp:txBody>
      <dsp:txXfrm>
        <a:off x="411480" y="2330481"/>
        <a:ext cx="5760720" cy="738000"/>
      </dsp:txXfrm>
    </dsp:sp>
    <dsp:sp modelId="{42F4B8E6-D8E2-4173-A393-E7A9DDD3FFE9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630140"/>
              <a:satOff val="48479"/>
              <a:lumOff val="6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D33A7-06CF-4400-A839-B611836DC378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solidFill>
          <a:schemeClr val="accent4">
            <a:hueOff val="-1630140"/>
            <a:satOff val="48479"/>
            <a:lumOff val="6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Investors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411480" y="3464481"/>
        <a:ext cx="5760720" cy="738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323C48-CC7F-4289-B153-B8A42DA7B5A9}">
      <dsp:nvSpPr>
        <dsp:cNvPr id="0" name=""/>
        <dsp:cNvSpPr/>
      </dsp:nvSpPr>
      <dsp:spPr>
        <a:xfrm rot="5400000">
          <a:off x="5438606" y="-2254695"/>
          <a:ext cx="776561" cy="548412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Number of people employed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 rot="5400000">
        <a:off x="5438606" y="-2254695"/>
        <a:ext cx="776561" cy="5484129"/>
      </dsp:txXfrm>
    </dsp:sp>
    <dsp:sp modelId="{26AD5E90-D0B3-442A-BA8F-30F7E0644C42}">
      <dsp:nvSpPr>
        <dsp:cNvPr id="0" name=""/>
        <dsp:cNvSpPr/>
      </dsp:nvSpPr>
      <dsp:spPr>
        <a:xfrm>
          <a:off x="0" y="2018"/>
          <a:ext cx="3084822" cy="97070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1"/>
              </a:solidFill>
            </a:rPr>
            <a:t>Employment</a:t>
          </a:r>
          <a:endParaRPr lang="en-US" sz="2500" kern="1200" dirty="0">
            <a:solidFill>
              <a:schemeClr val="tx1"/>
            </a:solidFill>
          </a:endParaRPr>
        </a:p>
      </dsp:txBody>
      <dsp:txXfrm>
        <a:off x="0" y="2018"/>
        <a:ext cx="3084822" cy="970701"/>
      </dsp:txXfrm>
    </dsp:sp>
    <dsp:sp modelId="{FEE4B3D0-1150-49CD-9F13-F0EA41C4F052}">
      <dsp:nvSpPr>
        <dsp:cNvPr id="0" name=""/>
        <dsp:cNvSpPr/>
      </dsp:nvSpPr>
      <dsp:spPr>
        <a:xfrm rot="5400000">
          <a:off x="5438606" y="-1235458"/>
          <a:ext cx="776561" cy="5484129"/>
        </a:xfrm>
        <a:prstGeom prst="round2SameRect">
          <a:avLst/>
        </a:prstGeom>
        <a:solidFill>
          <a:schemeClr val="accent3">
            <a:tint val="40000"/>
            <a:alpha val="90000"/>
            <a:hueOff val="3735492"/>
            <a:satOff val="-10501"/>
            <a:lumOff val="-560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735492"/>
              <a:satOff val="-10501"/>
              <a:lumOff val="-560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money invested in the productive assets of a firm</a:t>
          </a:r>
          <a:endParaRPr lang="en-US" sz="1700" b="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700" kern="1200" dirty="0"/>
        </a:p>
      </dsp:txBody>
      <dsp:txXfrm rot="5400000">
        <a:off x="5438606" y="-1235458"/>
        <a:ext cx="776561" cy="5484129"/>
      </dsp:txXfrm>
    </dsp:sp>
    <dsp:sp modelId="{F0CE1BA5-2176-466F-B02C-A17130ADEF95}">
      <dsp:nvSpPr>
        <dsp:cNvPr id="0" name=""/>
        <dsp:cNvSpPr/>
      </dsp:nvSpPr>
      <dsp:spPr>
        <a:xfrm>
          <a:off x="0" y="1021254"/>
          <a:ext cx="3084822" cy="970701"/>
        </a:xfrm>
        <a:prstGeom prst="roundRect">
          <a:avLst/>
        </a:prstGeom>
        <a:gradFill rotWithShape="0">
          <a:gsLst>
            <a:gs pos="0">
              <a:schemeClr val="accent3">
                <a:hueOff val="3733412"/>
                <a:satOff val="4129"/>
                <a:lumOff val="-23203"/>
                <a:alphaOff val="0"/>
                <a:shade val="51000"/>
                <a:satMod val="130000"/>
              </a:schemeClr>
            </a:gs>
            <a:gs pos="80000">
              <a:schemeClr val="accent3">
                <a:hueOff val="3733412"/>
                <a:satOff val="4129"/>
                <a:lumOff val="-23203"/>
                <a:alphaOff val="0"/>
                <a:shade val="93000"/>
                <a:satMod val="130000"/>
              </a:schemeClr>
            </a:gs>
            <a:gs pos="100000">
              <a:schemeClr val="accent3">
                <a:hueOff val="3733412"/>
                <a:satOff val="4129"/>
                <a:lumOff val="-2320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Capital Employed/ Assets</a:t>
          </a:r>
          <a:endParaRPr lang="en-US" sz="2500" kern="1200" dirty="0"/>
        </a:p>
      </dsp:txBody>
      <dsp:txXfrm>
        <a:off x="0" y="1021254"/>
        <a:ext cx="3084822" cy="970701"/>
      </dsp:txXfrm>
    </dsp:sp>
    <dsp:sp modelId="{958F37AD-C3DF-421E-800C-2711A461B99B}">
      <dsp:nvSpPr>
        <dsp:cNvPr id="0" name=""/>
        <dsp:cNvSpPr/>
      </dsp:nvSpPr>
      <dsp:spPr>
        <a:xfrm rot="5400000">
          <a:off x="5438606" y="-216222"/>
          <a:ext cx="776561" cy="5484129"/>
        </a:xfrm>
        <a:prstGeom prst="round2SameRect">
          <a:avLst/>
        </a:prstGeom>
        <a:solidFill>
          <a:schemeClr val="accent3">
            <a:tint val="40000"/>
            <a:alpha val="90000"/>
            <a:hueOff val="7470983"/>
            <a:satOff val="-21002"/>
            <a:lumOff val="-11211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470983"/>
              <a:satOff val="-21002"/>
              <a:lumOff val="-1121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The share price and stock valuation of a company</a:t>
          </a:r>
          <a:endParaRPr lang="en-US" sz="1700" kern="1200" dirty="0"/>
        </a:p>
      </dsp:txBody>
      <dsp:txXfrm rot="5400000">
        <a:off x="5438606" y="-216222"/>
        <a:ext cx="776561" cy="5484129"/>
      </dsp:txXfrm>
    </dsp:sp>
    <dsp:sp modelId="{D767A177-5CE5-4589-853D-5C8231E8A763}">
      <dsp:nvSpPr>
        <dsp:cNvPr id="0" name=""/>
        <dsp:cNvSpPr/>
      </dsp:nvSpPr>
      <dsp:spPr>
        <a:xfrm>
          <a:off x="0" y="2040491"/>
          <a:ext cx="3084822" cy="970701"/>
        </a:xfrm>
        <a:prstGeom prst="roundRect">
          <a:avLst/>
        </a:prstGeom>
        <a:gradFill rotWithShape="0">
          <a:gsLst>
            <a:gs pos="0">
              <a:schemeClr val="accent3">
                <a:hueOff val="7466824"/>
                <a:satOff val="8259"/>
                <a:lumOff val="-46405"/>
                <a:alphaOff val="0"/>
                <a:shade val="51000"/>
                <a:satMod val="130000"/>
              </a:schemeClr>
            </a:gs>
            <a:gs pos="80000">
              <a:schemeClr val="accent3">
                <a:hueOff val="7466824"/>
                <a:satOff val="8259"/>
                <a:lumOff val="-46405"/>
                <a:alphaOff val="0"/>
                <a:shade val="93000"/>
                <a:satMod val="130000"/>
              </a:schemeClr>
            </a:gs>
            <a:gs pos="100000">
              <a:schemeClr val="accent3">
                <a:hueOff val="7466824"/>
                <a:satOff val="8259"/>
                <a:lumOff val="-4640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Market Value</a:t>
          </a:r>
          <a:endParaRPr lang="en-US" sz="2500" kern="1200" dirty="0"/>
        </a:p>
      </dsp:txBody>
      <dsp:txXfrm>
        <a:off x="0" y="2040491"/>
        <a:ext cx="3084822" cy="970701"/>
      </dsp:txXfrm>
    </dsp:sp>
    <dsp:sp modelId="{EA0C6B54-480E-4C37-8230-48C1979B3163}">
      <dsp:nvSpPr>
        <dsp:cNvPr id="0" name=""/>
        <dsp:cNvSpPr/>
      </dsp:nvSpPr>
      <dsp:spPr>
        <a:xfrm rot="5400000">
          <a:off x="5438606" y="803014"/>
          <a:ext cx="776561" cy="5484129"/>
        </a:xfrm>
        <a:prstGeom prst="round2SameRect">
          <a:avLst/>
        </a:prstGeom>
        <a:solidFill>
          <a:schemeClr val="accent3">
            <a:tint val="40000"/>
            <a:alpha val="90000"/>
            <a:hueOff val="11206475"/>
            <a:satOff val="-31503"/>
            <a:lumOff val="-16816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1206475"/>
              <a:satOff val="-31503"/>
              <a:lumOff val="-1681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0" kern="1200" dirty="0" smtClean="0"/>
            <a:t>proportion of revenue a company earns in an industry</a:t>
          </a:r>
          <a:endParaRPr lang="en-US" sz="1700" b="0" kern="1200" dirty="0"/>
        </a:p>
      </dsp:txBody>
      <dsp:txXfrm rot="5400000">
        <a:off x="5438606" y="803014"/>
        <a:ext cx="776561" cy="5484129"/>
      </dsp:txXfrm>
    </dsp:sp>
    <dsp:sp modelId="{3D6C6900-E690-47D0-B841-1C5227D6C019}">
      <dsp:nvSpPr>
        <dsp:cNvPr id="0" name=""/>
        <dsp:cNvSpPr/>
      </dsp:nvSpPr>
      <dsp:spPr>
        <a:xfrm>
          <a:off x="0" y="3059728"/>
          <a:ext cx="3084822" cy="970701"/>
        </a:xfrm>
        <a:prstGeom prst="roundRect">
          <a:avLst/>
        </a:prstGeom>
        <a:gradFill rotWithShape="0">
          <a:gsLst>
            <a:gs pos="0">
              <a:schemeClr val="accent3">
                <a:hueOff val="11200236"/>
                <a:satOff val="12388"/>
                <a:lumOff val="-69608"/>
                <a:alphaOff val="0"/>
                <a:shade val="51000"/>
                <a:satMod val="130000"/>
              </a:schemeClr>
            </a:gs>
            <a:gs pos="80000">
              <a:schemeClr val="accent3">
                <a:hueOff val="11200236"/>
                <a:satOff val="12388"/>
                <a:lumOff val="-69608"/>
                <a:alphaOff val="0"/>
                <a:shade val="93000"/>
                <a:satMod val="130000"/>
              </a:schemeClr>
            </a:gs>
            <a:gs pos="100000">
              <a:schemeClr val="accent3">
                <a:hueOff val="11200236"/>
                <a:satOff val="12388"/>
                <a:lumOff val="-69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Market Share</a:t>
          </a:r>
          <a:endParaRPr lang="en-US" sz="2500" kern="1200" dirty="0"/>
        </a:p>
      </dsp:txBody>
      <dsp:txXfrm>
        <a:off x="0" y="3059728"/>
        <a:ext cx="3084822" cy="97070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3D21AC-26E1-4D97-A32A-1DFE54907CD6}">
      <dsp:nvSpPr>
        <dsp:cNvPr id="0" name=""/>
        <dsp:cNvSpPr/>
      </dsp:nvSpPr>
      <dsp:spPr>
        <a:xfrm rot="5400000">
          <a:off x="5012703" y="-190198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May even be a niche market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Increasing production may not lead to more profit</a:t>
          </a:r>
          <a:endParaRPr lang="en-US" sz="2100" kern="1200" dirty="0"/>
        </a:p>
      </dsp:txBody>
      <dsp:txXfrm rot="5400000">
        <a:off x="5012703" y="-1901980"/>
        <a:ext cx="1166849" cy="5266944"/>
      </dsp:txXfrm>
    </dsp:sp>
    <dsp:sp modelId="{794C51DE-3343-48D8-9200-DE2B79B8513B}">
      <dsp:nvSpPr>
        <dsp:cNvPr id="0" name=""/>
        <dsp:cNvSpPr/>
      </dsp:nvSpPr>
      <dsp:spPr>
        <a:xfrm>
          <a:off x="0" y="2209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rgbClr val="FF0000"/>
              </a:solidFill>
            </a:rPr>
            <a:t>S</a:t>
          </a:r>
          <a:r>
            <a:rPr lang="en-US" sz="4100" kern="1200" dirty="0" smtClean="0"/>
            <a:t>mall market</a:t>
          </a:r>
          <a:endParaRPr lang="en-US" sz="4100" kern="1200" dirty="0"/>
        </a:p>
      </dsp:txBody>
      <dsp:txXfrm>
        <a:off x="0" y="2209"/>
        <a:ext cx="2962656" cy="1458562"/>
      </dsp:txXfrm>
    </dsp:sp>
    <dsp:sp modelId="{37DC20BC-27AB-4B6F-BA94-8358E7E5E67D}">
      <dsp:nvSpPr>
        <dsp:cNvPr id="0" name=""/>
        <dsp:cNvSpPr/>
      </dsp:nvSpPr>
      <dsp:spPr>
        <a:xfrm rot="5400000">
          <a:off x="5012703" y="-370490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Owner may be happy with profits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Scaling-up may be very difficult</a:t>
          </a:r>
          <a:endParaRPr lang="en-US" sz="2100" kern="1200" dirty="0"/>
        </a:p>
      </dsp:txBody>
      <dsp:txXfrm rot="5400000">
        <a:off x="5012703" y="-370490"/>
        <a:ext cx="1166849" cy="5266944"/>
      </dsp:txXfrm>
    </dsp:sp>
    <dsp:sp modelId="{61B71D55-2DC5-44D7-AC29-DB77B33899AF}">
      <dsp:nvSpPr>
        <dsp:cNvPr id="0" name=""/>
        <dsp:cNvSpPr/>
      </dsp:nvSpPr>
      <dsp:spPr>
        <a:xfrm>
          <a:off x="0" y="153370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rgbClr val="FF0000"/>
              </a:solidFill>
            </a:rPr>
            <a:t>E</a:t>
          </a:r>
          <a:r>
            <a:rPr lang="en-US" sz="4100" kern="1200" dirty="0" smtClean="0"/>
            <a:t>ase</a:t>
          </a:r>
          <a:endParaRPr lang="en-US" sz="4100" kern="1200" dirty="0"/>
        </a:p>
      </dsp:txBody>
      <dsp:txXfrm>
        <a:off x="0" y="1533700"/>
        <a:ext cx="2962656" cy="1458562"/>
      </dsp:txXfrm>
    </dsp:sp>
    <dsp:sp modelId="{484F6047-7D4B-4340-9F45-6ADBB35B1AAD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May be very expensive to scale up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Might need access to new equipment</a:t>
          </a:r>
          <a:endParaRPr lang="en-US" sz="2100" kern="1200" dirty="0"/>
        </a:p>
      </dsp:txBody>
      <dsp:txXfrm rot="5400000">
        <a:off x="5012703" y="1160999"/>
        <a:ext cx="1166849" cy="5266944"/>
      </dsp:txXfrm>
    </dsp:sp>
    <dsp:sp modelId="{C0A5F9A4-9E88-4266-B7E4-515FC4B1803B}">
      <dsp:nvSpPr>
        <dsp:cNvPr id="0" name=""/>
        <dsp:cNvSpPr/>
      </dsp:nvSpPr>
      <dsp:spPr>
        <a:xfrm>
          <a:off x="0" y="3065190"/>
          <a:ext cx="2962656" cy="14585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rgbClr val="FF0000"/>
              </a:solidFill>
            </a:rPr>
            <a:t>L</a:t>
          </a:r>
          <a:r>
            <a:rPr lang="en-US" sz="4100" kern="1200" dirty="0" smtClean="0"/>
            <a:t>ack of capital</a:t>
          </a:r>
          <a:endParaRPr lang="en-US" sz="4100" kern="1200" dirty="0"/>
        </a:p>
      </dsp:txBody>
      <dsp:txXfrm>
        <a:off x="0" y="3065190"/>
        <a:ext cx="2962656" cy="145856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0F37CC-E1AE-450F-AC73-CD1A846A4B96}">
      <dsp:nvSpPr>
        <dsp:cNvPr id="0" name=""/>
        <dsp:cNvSpPr/>
      </dsp:nvSpPr>
      <dsp:spPr>
        <a:xfrm rot="10800000">
          <a:off x="2023712" y="823"/>
          <a:ext cx="6080760" cy="19683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7997" tIns="129540" rIns="241808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Internal</a:t>
          </a:r>
          <a:endParaRPr lang="en-US" sz="34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Joint Stock / Public Company</a:t>
          </a:r>
          <a:endParaRPr lang="en-US" sz="2700" kern="1200" dirty="0"/>
        </a:p>
      </dsp:txBody>
      <dsp:txXfrm rot="10800000">
        <a:off x="2023712" y="823"/>
        <a:ext cx="6080760" cy="1968371"/>
      </dsp:txXfrm>
    </dsp:sp>
    <dsp:sp modelId="{C8822BDC-49D2-432B-9942-3B73FADFEA83}">
      <dsp:nvSpPr>
        <dsp:cNvPr id="0" name=""/>
        <dsp:cNvSpPr/>
      </dsp:nvSpPr>
      <dsp:spPr>
        <a:xfrm>
          <a:off x="1039527" y="823"/>
          <a:ext cx="1968371" cy="19683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50F78F-3C15-423D-9D89-9D6002B828E1}">
      <dsp:nvSpPr>
        <dsp:cNvPr id="0" name=""/>
        <dsp:cNvSpPr/>
      </dsp:nvSpPr>
      <dsp:spPr>
        <a:xfrm rot="10800000">
          <a:off x="2023712" y="2556768"/>
          <a:ext cx="6080760" cy="1968371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7997" tIns="129540" rIns="241808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External (integration)</a:t>
          </a:r>
          <a:endParaRPr lang="en-US" sz="34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Takeover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 smtClean="0"/>
            <a:t>Mergers </a:t>
          </a:r>
          <a:endParaRPr lang="en-US" sz="2700" kern="1200" dirty="0"/>
        </a:p>
      </dsp:txBody>
      <dsp:txXfrm rot="10800000">
        <a:off x="2023712" y="2556768"/>
        <a:ext cx="6080760" cy="1968371"/>
      </dsp:txXfrm>
    </dsp:sp>
    <dsp:sp modelId="{449D8BC0-1DDB-47A8-94C3-8D141428FC5E}">
      <dsp:nvSpPr>
        <dsp:cNvPr id="0" name=""/>
        <dsp:cNvSpPr/>
      </dsp:nvSpPr>
      <dsp:spPr>
        <a:xfrm>
          <a:off x="1039527" y="2556768"/>
          <a:ext cx="1968371" cy="196837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50D94-958B-45E1-83C0-3C78BCCA795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79248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70866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180D56-7F6B-4107-83E3-DA324B4662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A6919-EAA3-4685-9A22-431A0E4C27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32CE1-1D07-4D25-B67F-C217AACD51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EA45-B8CC-4B12-A61C-4E65F1B0A7F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24539-5110-44EB-A9B9-2795D927FA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8352A-F049-43B4-9168-5D12187F8E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1A61B-F647-453F-8EF6-CD3B93690C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E493A-0F32-47FF-A33E-2F18F3983F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6179A-5B0A-4310-9BA5-01B6A24E44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35319-9D47-457A-B025-4C0BC09572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16404F-AADE-4CB7-A56A-99E7BFF0805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114048-9794-4365-815B-48DB1BCF5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IGCSE Business Studies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1.3.4 Measuring Business Size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Share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some firms remain small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some firms grow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To earn greater profits</a:t>
            </a:r>
          </a:p>
          <a:p>
            <a:r>
              <a:rPr lang="en-US" dirty="0" smtClean="0"/>
              <a:t>To gain more access from banks</a:t>
            </a:r>
          </a:p>
          <a:p>
            <a:r>
              <a:rPr lang="en-US" dirty="0" smtClean="0"/>
              <a:t>To benefit from </a:t>
            </a:r>
            <a:r>
              <a:rPr lang="en-US" b="1" dirty="0" smtClean="0"/>
              <a:t>economies of scale</a:t>
            </a:r>
          </a:p>
          <a:p>
            <a:r>
              <a:rPr lang="en-US" dirty="0" smtClean="0"/>
              <a:t>To </a:t>
            </a:r>
            <a:r>
              <a:rPr lang="en-US" b="1" dirty="0" smtClean="0"/>
              <a:t>diversify</a:t>
            </a:r>
          </a:p>
          <a:p>
            <a:r>
              <a:rPr lang="en-US" dirty="0" smtClean="0"/>
              <a:t>To make their shareholders happy</a:t>
            </a:r>
          </a:p>
          <a:p>
            <a:r>
              <a:rPr lang="en-US" dirty="0" smtClean="0"/>
              <a:t>To gain a competitive edge</a:t>
            </a:r>
          </a:p>
          <a:p>
            <a:r>
              <a:rPr lang="en-US" dirty="0" smtClean="0"/>
              <a:t>To get discounts from suppliers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firms grow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pic>
        <p:nvPicPr>
          <p:cNvPr id="2050" name="Picture 2" descr="C:\Users\Michael\AppData\Local\Microsoft\Windows\Temporary Internet Files\Content.IE5\YXV3GYO1\Factory_icon.svg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1988840"/>
            <a:ext cx="1008435" cy="939536"/>
          </a:xfrm>
          <a:prstGeom prst="rect">
            <a:avLst/>
          </a:prstGeom>
          <a:noFill/>
        </p:spPr>
      </p:pic>
      <p:pic>
        <p:nvPicPr>
          <p:cNvPr id="2051" name="Picture 3" descr="C:\Users\Michael\AppData\Local\Microsoft\Windows\Temporary Internet Files\Content.IE5\EN7JHOPJ\Merger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80456" y="4581128"/>
            <a:ext cx="1075320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pic>
        <p:nvPicPr>
          <p:cNvPr id="1026" name="Picture 2" descr="C:\Users\Michael\Documents\My Documents\BUSINESS\istudycouk\IGCSEBusinessStudies\images\integrat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12168"/>
            <a:ext cx="6048672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Integration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614658"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Lateral /</a:t>
                      </a:r>
                      <a:r>
                        <a:rPr lang="en-US" baseline="0" dirty="0" smtClean="0"/>
                        <a:t> Conglomerate</a:t>
                      </a:r>
                      <a:endParaRPr lang="en-US" dirty="0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Integration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614658"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Lateral /</a:t>
                      </a:r>
                      <a:r>
                        <a:rPr lang="en-US" baseline="0" dirty="0" smtClean="0"/>
                        <a:t> Conglomerate</a:t>
                      </a:r>
                      <a:endParaRPr lang="en-US" dirty="0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market share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 a supplier and consumer – spread profits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Diversification if there is a recession</a:t>
                      </a:r>
                      <a:endParaRPr lang="en-US" dirty="0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r>
                        <a:rPr lang="en-US" dirty="0" smtClean="0"/>
                        <a:t>Less competition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refuse to sell</a:t>
                      </a:r>
                      <a:r>
                        <a:rPr lang="en-US" baseline="0" dirty="0" smtClean="0"/>
                        <a:t> or stock </a:t>
                      </a:r>
                      <a:r>
                        <a:rPr lang="en-US" dirty="0" smtClean="0"/>
                        <a:t>competitors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share good practice </a:t>
                      </a:r>
                      <a:endParaRPr lang="en-US" dirty="0"/>
                    </a:p>
                  </a:txBody>
                  <a:tcPr/>
                </a:tc>
              </a:tr>
              <a:tr h="935477">
                <a:tc>
                  <a:txBody>
                    <a:bodyPr/>
                    <a:lstStyle/>
                    <a:p>
                      <a:r>
                        <a:rPr lang="en-US" dirty="0" smtClean="0"/>
                        <a:t>Cheaper production (economies of scale)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tailor</a:t>
                      </a:r>
                      <a:r>
                        <a:rPr lang="en-US" baseline="0" dirty="0" smtClean="0"/>
                        <a:t> products to suit retail needs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6" name="Cloud 5"/>
          <p:cNvSpPr/>
          <p:nvPr/>
        </p:nvSpPr>
        <p:spPr>
          <a:xfrm>
            <a:off x="3203848" y="2852936"/>
            <a:ext cx="2808312" cy="21602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the problems associated with growth.  Write a paragraph discussing how each of these problems could be overcome by a business.  Think carefully about your answers.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Firm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5" name="Diagram 4"/>
          <p:cNvGraphicFramePr/>
          <p:nvPr/>
        </p:nvGraphicFramePr>
        <p:xfrm>
          <a:off x="395536" y="1052736"/>
          <a:ext cx="8496944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measure business size?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business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None/>
            </a:pPr>
            <a:r>
              <a:rPr lang="en-US" sz="2400" dirty="0" smtClean="0"/>
              <a:t>We </a:t>
            </a:r>
            <a:r>
              <a:rPr lang="en-US" sz="2400" u="sng" dirty="0" smtClean="0"/>
              <a:t>do not </a:t>
            </a:r>
            <a:r>
              <a:rPr lang="en-US" sz="2400" dirty="0" smtClean="0"/>
              <a:t>use profit as a measure for business size!!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graphicFrame>
        <p:nvGraphicFramePr>
          <p:cNvPr id="5" name="Diagram 4"/>
          <p:cNvGraphicFramePr/>
          <p:nvPr/>
        </p:nvGraphicFramePr>
        <p:xfrm>
          <a:off x="323528" y="2276872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measurements are inaccurate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71600" y="3140968"/>
          <a:ext cx="6696744" cy="266429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232248"/>
                <a:gridCol w="2232248"/>
                <a:gridCol w="2232248"/>
              </a:tblGrid>
              <a:tr h="380614">
                <a:tc>
                  <a:txBody>
                    <a:bodyPr/>
                    <a:lstStyle/>
                    <a:p>
                      <a:r>
                        <a:rPr lang="en-US" b="1" dirty="0"/>
                        <a:t>Rank</a:t>
                      </a: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Employer</a:t>
                      </a:r>
                    </a:p>
                  </a:txBody>
                  <a:tcPr marL="95250" marR="95250"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Country</a:t>
                      </a:r>
                    </a:p>
                  </a:txBody>
                  <a:tcPr marL="95250" marR="95250" anchor="ctr"/>
                </a:tc>
              </a:tr>
              <a:tr h="666074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Walmart</a:t>
                      </a:r>
                      <a:endParaRPr lang="en-US" dirty="0"/>
                    </a:p>
                  </a:txBody>
                  <a:tcPr marL="95250" marR="9525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United States</a:t>
                      </a:r>
                    </a:p>
                  </a:txBody>
                  <a:tcPr marL="95250" marR="95250" anchor="ctr"/>
                </a:tc>
              </a:tr>
              <a:tr h="1236995"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Hon Hai Precision Industry (T.A. Foxconn)</a:t>
                      </a:r>
                    </a:p>
                  </a:txBody>
                  <a:tcPr marL="95250" marR="9525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Taiwan</a:t>
                      </a:r>
                    </a:p>
                  </a:txBody>
                  <a:tcPr marL="95250" marR="95250" anchor="ctr"/>
                </a:tc>
              </a:tr>
              <a:tr h="380614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 marR="9525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Sinopec</a:t>
                      </a:r>
                    </a:p>
                  </a:txBody>
                  <a:tcPr marL="95250" marR="9525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China</a:t>
                      </a:r>
                    </a:p>
                  </a:txBody>
                  <a:tcPr marL="95250" marR="95250"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http://www.forbes.com/global2000/list/#header:profits_sortreverse:true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measurements are inaccurate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Number of people employed</a:t>
            </a:r>
          </a:p>
          <a:p>
            <a:pPr marL="914400" lvl="1" indent="-514350"/>
            <a:r>
              <a:rPr lang="en-US" sz="2400" b="1" dirty="0" err="1" smtClean="0"/>
              <a:t>Labour</a:t>
            </a:r>
            <a:r>
              <a:rPr lang="en-US" sz="2400" b="1" dirty="0" smtClean="0"/>
              <a:t> intensive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Capital intensive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Output</a:t>
            </a:r>
          </a:p>
          <a:p>
            <a:pPr marL="914400" lvl="1" indent="-514350"/>
            <a:r>
              <a:rPr lang="en-US" sz="2400" b="1" dirty="0" smtClean="0"/>
              <a:t>Volume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Capital employed or Assets</a:t>
            </a:r>
          </a:p>
          <a:p>
            <a:pPr marL="914400" lvl="1" indent="-514350"/>
            <a:r>
              <a:rPr lang="en-US" sz="2400" b="1" dirty="0" err="1" smtClean="0"/>
              <a:t>Labour</a:t>
            </a:r>
            <a:r>
              <a:rPr lang="en-US" sz="2400" b="1" dirty="0" smtClean="0"/>
              <a:t> intensive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low asset needs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Market Value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Market Share</a:t>
            </a:r>
          </a:p>
          <a:p>
            <a:pPr marL="914400" lvl="1" indent="-514350"/>
            <a:r>
              <a:rPr lang="en-US" sz="2400" b="1" dirty="0" smtClean="0"/>
              <a:t>small markets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11560" y="2420888"/>
            <a:ext cx="7776864" cy="18722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Market Share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done in the following way: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u="sng" dirty="0" smtClean="0"/>
              <a:t>Total sales of company</a:t>
            </a:r>
            <a:r>
              <a:rPr lang="en-US" dirty="0" smtClean="0"/>
              <a:t>		x100</a:t>
            </a:r>
            <a:endParaRPr lang="en-US" u="sng" dirty="0" smtClean="0"/>
          </a:p>
          <a:p>
            <a:pPr>
              <a:buNone/>
            </a:pPr>
            <a:r>
              <a:rPr lang="en-US" dirty="0" smtClean="0"/>
              <a:t>		  Total sales in Industry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Share </a:t>
            </a:r>
            <a:r>
              <a:rPr lang="en-US" dirty="0" err="1" smtClean="0"/>
              <a:t>vs</a:t>
            </a:r>
            <a:r>
              <a:rPr lang="en-US" dirty="0" smtClean="0"/>
              <a:t> Market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800" b="1" dirty="0" smtClean="0"/>
              <a:t>Market Share </a:t>
            </a:r>
            <a:r>
              <a:rPr lang="en-US" dirty="0" smtClean="0"/>
              <a:t>is the proportion of revenue a company earns in an industry</a:t>
            </a:r>
          </a:p>
          <a:p>
            <a:pPr lvl="0"/>
            <a:endParaRPr lang="en-US" dirty="0" smtClean="0"/>
          </a:p>
          <a:p>
            <a:pPr lvl="0"/>
            <a:r>
              <a:rPr lang="en-US" sz="4800" b="1" dirty="0" smtClean="0"/>
              <a:t>Market Size </a:t>
            </a:r>
            <a:r>
              <a:rPr lang="en-US" dirty="0" smtClean="0"/>
              <a:t>is the revenue earned by an entire industry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Share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115616" y="1412776"/>
          <a:ext cx="7283152" cy="492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i-study.co.uk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i design template">
  <a:themeElements>
    <a:clrScheme name="Koi design template 1">
      <a:dk1>
        <a:srgbClr val="272776"/>
      </a:dk1>
      <a:lt1>
        <a:srgbClr val="F3F1E4"/>
      </a:lt1>
      <a:dk2>
        <a:srgbClr val="272776"/>
      </a:dk2>
      <a:lt2>
        <a:srgbClr val="808080"/>
      </a:lt2>
      <a:accent1>
        <a:srgbClr val="99CCFF"/>
      </a:accent1>
      <a:accent2>
        <a:srgbClr val="CCCCFF"/>
      </a:accent2>
      <a:accent3>
        <a:srgbClr val="F8F7EF"/>
      </a:accent3>
      <a:accent4>
        <a:srgbClr val="202064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Koi design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oi design template 1">
        <a:dk1>
          <a:srgbClr val="272776"/>
        </a:dk1>
        <a:lt1>
          <a:srgbClr val="F3F1E4"/>
        </a:lt1>
        <a:dk2>
          <a:srgbClr val="272776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8F7EF"/>
        </a:accent3>
        <a:accent4>
          <a:srgbClr val="202064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i design template 2">
        <a:dk1>
          <a:srgbClr val="272776"/>
        </a:dk1>
        <a:lt1>
          <a:srgbClr val="F3F1E4"/>
        </a:lt1>
        <a:dk2>
          <a:srgbClr val="272776"/>
        </a:dk2>
        <a:lt2>
          <a:srgbClr val="777777"/>
        </a:lt2>
        <a:accent1>
          <a:srgbClr val="B8CFFB"/>
        </a:accent1>
        <a:accent2>
          <a:srgbClr val="DF8F74"/>
        </a:accent2>
        <a:accent3>
          <a:srgbClr val="F8F7EF"/>
        </a:accent3>
        <a:accent4>
          <a:srgbClr val="202064"/>
        </a:accent4>
        <a:accent5>
          <a:srgbClr val="D8E4FD"/>
        </a:accent5>
        <a:accent6>
          <a:srgbClr val="CA8168"/>
        </a:accent6>
        <a:hlink>
          <a:srgbClr val="7F97C2"/>
        </a:hlink>
        <a:folHlink>
          <a:srgbClr val="8BB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20388</TotalTime>
  <Words>410</Words>
  <Application>Microsoft Office PowerPoint</Application>
  <PresentationFormat>On-screen Show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Koi design template</vt:lpstr>
      <vt:lpstr>IGCSE Business Studies</vt:lpstr>
      <vt:lpstr>Firm Sizes</vt:lpstr>
      <vt:lpstr>Why measure business size?</vt:lpstr>
      <vt:lpstr>How to measure business size</vt:lpstr>
      <vt:lpstr>Why measurements are inaccurate</vt:lpstr>
      <vt:lpstr>Why measurements are inaccurate</vt:lpstr>
      <vt:lpstr>Measuring Market Share</vt:lpstr>
      <vt:lpstr>Market Share vs Market Size</vt:lpstr>
      <vt:lpstr>Market Share</vt:lpstr>
      <vt:lpstr>Market Share</vt:lpstr>
      <vt:lpstr>Why some firms remain small</vt:lpstr>
      <vt:lpstr>Why some firms grow</vt:lpstr>
      <vt:lpstr>How firms grow</vt:lpstr>
      <vt:lpstr>Integration </vt:lpstr>
      <vt:lpstr>Benefits of Integration</vt:lpstr>
      <vt:lpstr>Benefits of Integration</vt:lpstr>
      <vt:lpstr>Problems with Growth</vt:lpstr>
      <vt:lpstr>Growth</vt:lpstr>
    </vt:vector>
  </TitlesOfParts>
  <Company>Boldon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Equations</dc:title>
  <dc:creator>Boldon School User</dc:creator>
  <cp:lastModifiedBy>Michael</cp:lastModifiedBy>
  <cp:revision>536</cp:revision>
  <dcterms:created xsi:type="dcterms:W3CDTF">2007-02-28T08:15:18Z</dcterms:created>
  <dcterms:modified xsi:type="dcterms:W3CDTF">2015-10-08T12:57:10Z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TC100690421033</vt:lpwstr>
  </property>
</Properties>
</file>