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FFF99"/>
    <a:srgbClr val="FF6600"/>
    <a:srgbClr val="FFCCCC"/>
    <a:srgbClr val="CC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94660"/>
  </p:normalViewPr>
  <p:slideViewPr>
    <p:cSldViewPr>
      <p:cViewPr>
        <p:scale>
          <a:sx n="66" d="100"/>
          <a:sy n="66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8EA9EF-47F2-4615-AB7E-469CF76EF8E1}" type="doc">
      <dgm:prSet loTypeId="urn:microsoft.com/office/officeart/2005/8/layout/radial3" loCatId="cycle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87836AF-B8E1-4210-BCFA-93AC4B1DD35C}">
      <dgm:prSet phldrT="[Text]"/>
      <dgm:spPr/>
      <dgm:t>
        <a:bodyPr/>
        <a:lstStyle/>
        <a:p>
          <a:r>
            <a:rPr lang="en-US" dirty="0" smtClean="0"/>
            <a:t>Entrepreneurs</a:t>
          </a:r>
          <a:endParaRPr lang="en-US" dirty="0"/>
        </a:p>
      </dgm:t>
    </dgm:pt>
    <dgm:pt modelId="{5002FC89-C5E9-40FC-B45A-3EAC93EF8FBE}" type="parTrans" cxnId="{63545138-6811-4CCC-8B2E-69C6C26B7774}">
      <dgm:prSet/>
      <dgm:spPr/>
      <dgm:t>
        <a:bodyPr/>
        <a:lstStyle/>
        <a:p>
          <a:endParaRPr lang="en-US"/>
        </a:p>
      </dgm:t>
    </dgm:pt>
    <dgm:pt modelId="{CD00D596-C5EC-4226-B78E-7932537BF218}" type="sibTrans" cxnId="{63545138-6811-4CCC-8B2E-69C6C26B7774}">
      <dgm:prSet/>
      <dgm:spPr/>
      <dgm:t>
        <a:bodyPr/>
        <a:lstStyle/>
        <a:p>
          <a:endParaRPr lang="en-US"/>
        </a:p>
      </dgm:t>
    </dgm:pt>
    <dgm:pt modelId="{8B169A3A-8367-4EB1-8379-8D18F9B80FE9}">
      <dgm:prSet phldrT="[Text]"/>
      <dgm:spPr/>
      <dgm:t>
        <a:bodyPr/>
        <a:lstStyle/>
        <a:p>
          <a:r>
            <a:rPr lang="en-US" dirty="0" smtClean="0"/>
            <a:t>Risk Takers</a:t>
          </a:r>
          <a:endParaRPr lang="en-US" dirty="0"/>
        </a:p>
      </dgm:t>
    </dgm:pt>
    <dgm:pt modelId="{D9FD9BA2-C477-4D3B-8136-1E45E393594F}" type="parTrans" cxnId="{A5F9DCE4-04AE-475F-99D2-F8378289F565}">
      <dgm:prSet/>
      <dgm:spPr/>
      <dgm:t>
        <a:bodyPr/>
        <a:lstStyle/>
        <a:p>
          <a:endParaRPr lang="en-US"/>
        </a:p>
      </dgm:t>
    </dgm:pt>
    <dgm:pt modelId="{E7B6B9FA-BAD4-47A9-99AB-A8FCDB126397}" type="sibTrans" cxnId="{A5F9DCE4-04AE-475F-99D2-F8378289F565}">
      <dgm:prSet/>
      <dgm:spPr/>
      <dgm:t>
        <a:bodyPr/>
        <a:lstStyle/>
        <a:p>
          <a:endParaRPr lang="en-US"/>
        </a:p>
      </dgm:t>
    </dgm:pt>
    <dgm:pt modelId="{9ABCA013-B353-401E-9821-C5FCB92F9586}">
      <dgm:prSet phldrT="[Text]"/>
      <dgm:spPr/>
      <dgm:t>
        <a:bodyPr/>
        <a:lstStyle/>
        <a:p>
          <a:r>
            <a:rPr lang="en-US" dirty="0" err="1" smtClean="0"/>
            <a:t>Organised</a:t>
          </a:r>
          <a:endParaRPr lang="en-US" dirty="0"/>
        </a:p>
      </dgm:t>
    </dgm:pt>
    <dgm:pt modelId="{96049DC2-0331-4614-A153-BB7AFAEA59FD}" type="parTrans" cxnId="{810303FB-7739-4997-B790-37AC6560C72A}">
      <dgm:prSet/>
      <dgm:spPr/>
      <dgm:t>
        <a:bodyPr/>
        <a:lstStyle/>
        <a:p>
          <a:endParaRPr lang="en-US"/>
        </a:p>
      </dgm:t>
    </dgm:pt>
    <dgm:pt modelId="{2A08CEC3-749A-4AC6-8A1C-8D9C07C6476E}" type="sibTrans" cxnId="{810303FB-7739-4997-B790-37AC6560C72A}">
      <dgm:prSet/>
      <dgm:spPr/>
      <dgm:t>
        <a:bodyPr/>
        <a:lstStyle/>
        <a:p>
          <a:endParaRPr lang="en-US"/>
        </a:p>
      </dgm:t>
    </dgm:pt>
    <dgm:pt modelId="{29A225CB-2A81-4975-ADC9-552D5B9A16FF}">
      <dgm:prSet phldrT="[Text]"/>
      <dgm:spPr/>
      <dgm:t>
        <a:bodyPr/>
        <a:lstStyle/>
        <a:p>
          <a:r>
            <a:rPr lang="en-US" dirty="0" smtClean="0"/>
            <a:t>Team Player</a:t>
          </a:r>
          <a:endParaRPr lang="en-US" dirty="0"/>
        </a:p>
      </dgm:t>
    </dgm:pt>
    <dgm:pt modelId="{8B13CEA0-D94F-490D-A6E5-A838E4ED42FA}" type="parTrans" cxnId="{28F80820-DB68-4A69-B338-12AE218CFEA7}">
      <dgm:prSet/>
      <dgm:spPr/>
      <dgm:t>
        <a:bodyPr/>
        <a:lstStyle/>
        <a:p>
          <a:endParaRPr lang="en-US"/>
        </a:p>
      </dgm:t>
    </dgm:pt>
    <dgm:pt modelId="{DD532686-D221-4309-A9E1-0428C2BCCA9D}" type="sibTrans" cxnId="{28F80820-DB68-4A69-B338-12AE218CFEA7}">
      <dgm:prSet/>
      <dgm:spPr/>
      <dgm:t>
        <a:bodyPr/>
        <a:lstStyle/>
        <a:p>
          <a:endParaRPr lang="en-US"/>
        </a:p>
      </dgm:t>
    </dgm:pt>
    <dgm:pt modelId="{1F8BCBC3-4D22-45D2-B86F-A3BF0C0B02E5}">
      <dgm:prSet phldrT="[Text]"/>
      <dgm:spPr/>
      <dgm:t>
        <a:bodyPr/>
        <a:lstStyle/>
        <a:p>
          <a:r>
            <a:rPr lang="en-US" dirty="0" smtClean="0"/>
            <a:t>Visionary</a:t>
          </a:r>
          <a:endParaRPr lang="en-US" dirty="0"/>
        </a:p>
      </dgm:t>
    </dgm:pt>
    <dgm:pt modelId="{D68535BC-96E8-479A-A400-BDCDF540B299}" type="parTrans" cxnId="{F528B02B-02BA-4D8B-BDBE-86F27D2F5CB0}">
      <dgm:prSet/>
      <dgm:spPr/>
      <dgm:t>
        <a:bodyPr/>
        <a:lstStyle/>
        <a:p>
          <a:endParaRPr lang="en-US"/>
        </a:p>
      </dgm:t>
    </dgm:pt>
    <dgm:pt modelId="{3FF8520A-27AC-4618-94EF-184F43C80B9F}" type="sibTrans" cxnId="{F528B02B-02BA-4D8B-BDBE-86F27D2F5CB0}">
      <dgm:prSet/>
      <dgm:spPr/>
      <dgm:t>
        <a:bodyPr/>
        <a:lstStyle/>
        <a:p>
          <a:endParaRPr lang="en-US"/>
        </a:p>
      </dgm:t>
    </dgm:pt>
    <dgm:pt modelId="{948B7548-0DFF-44B2-BC73-421528439290}">
      <dgm:prSet phldrT="[Text]"/>
      <dgm:spPr/>
      <dgm:t>
        <a:bodyPr/>
        <a:lstStyle/>
        <a:p>
          <a:r>
            <a:rPr lang="en-US" dirty="0" smtClean="0"/>
            <a:t>Passionate</a:t>
          </a:r>
          <a:endParaRPr lang="en-US" dirty="0"/>
        </a:p>
      </dgm:t>
    </dgm:pt>
    <dgm:pt modelId="{517AEC3E-F680-428F-A0EB-5AC385082576}" type="parTrans" cxnId="{75372DB7-8C91-4FC0-882B-4636BFEBF733}">
      <dgm:prSet/>
      <dgm:spPr/>
      <dgm:t>
        <a:bodyPr/>
        <a:lstStyle/>
        <a:p>
          <a:endParaRPr lang="en-US"/>
        </a:p>
      </dgm:t>
    </dgm:pt>
    <dgm:pt modelId="{7214F6B9-07F1-4959-A192-ECCC84C0D369}" type="sibTrans" cxnId="{75372DB7-8C91-4FC0-882B-4636BFEBF733}">
      <dgm:prSet/>
      <dgm:spPr/>
      <dgm:t>
        <a:bodyPr/>
        <a:lstStyle/>
        <a:p>
          <a:endParaRPr lang="en-US"/>
        </a:p>
      </dgm:t>
    </dgm:pt>
    <dgm:pt modelId="{8D99AE2D-77A6-4AFE-BFBD-456A69275C21}">
      <dgm:prSet phldrT="[Text]"/>
      <dgm:spPr/>
      <dgm:t>
        <a:bodyPr/>
        <a:lstStyle/>
        <a:p>
          <a:r>
            <a:rPr lang="en-US" dirty="0" smtClean="0"/>
            <a:t>Determined</a:t>
          </a:r>
          <a:endParaRPr lang="en-US" dirty="0"/>
        </a:p>
      </dgm:t>
    </dgm:pt>
    <dgm:pt modelId="{A05053EE-30B0-4169-A75E-0C90298936AA}" type="parTrans" cxnId="{197B6EE4-143E-42D1-B4B1-35EDD0EBA507}">
      <dgm:prSet/>
      <dgm:spPr/>
      <dgm:t>
        <a:bodyPr/>
        <a:lstStyle/>
        <a:p>
          <a:endParaRPr lang="en-US"/>
        </a:p>
      </dgm:t>
    </dgm:pt>
    <dgm:pt modelId="{E8770C54-F29E-4BB0-B742-1FD5015E0503}" type="sibTrans" cxnId="{197B6EE4-143E-42D1-B4B1-35EDD0EBA507}">
      <dgm:prSet/>
      <dgm:spPr/>
      <dgm:t>
        <a:bodyPr/>
        <a:lstStyle/>
        <a:p>
          <a:endParaRPr lang="en-US"/>
        </a:p>
      </dgm:t>
    </dgm:pt>
    <dgm:pt modelId="{686E5279-E2D7-4DB3-8627-593EF668C26C}">
      <dgm:prSet phldrT="[Text]"/>
      <dgm:spPr/>
      <dgm:t>
        <a:bodyPr/>
        <a:lstStyle/>
        <a:p>
          <a:r>
            <a:rPr lang="en-US" dirty="0" smtClean="0"/>
            <a:t>Confident</a:t>
          </a:r>
          <a:endParaRPr lang="en-US" dirty="0"/>
        </a:p>
      </dgm:t>
    </dgm:pt>
    <dgm:pt modelId="{E58C8D6C-1EB0-4BBF-B279-4FA47E775034}" type="parTrans" cxnId="{126B5FEF-C41E-403C-9D97-D580EC936C0F}">
      <dgm:prSet/>
      <dgm:spPr/>
      <dgm:t>
        <a:bodyPr/>
        <a:lstStyle/>
        <a:p>
          <a:endParaRPr lang="en-US"/>
        </a:p>
      </dgm:t>
    </dgm:pt>
    <dgm:pt modelId="{039E927D-7BEC-4AE8-A55D-2FF9BD1292FB}" type="sibTrans" cxnId="{126B5FEF-C41E-403C-9D97-D580EC936C0F}">
      <dgm:prSet/>
      <dgm:spPr/>
      <dgm:t>
        <a:bodyPr/>
        <a:lstStyle/>
        <a:p>
          <a:endParaRPr lang="en-US"/>
        </a:p>
      </dgm:t>
    </dgm:pt>
    <dgm:pt modelId="{98FFF6F7-D1D6-40D9-8072-AF44FEFFCC17}" type="pres">
      <dgm:prSet presAssocID="{A38EA9EF-47F2-4615-AB7E-469CF76EF8E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50B8B5-BA51-4D14-9C49-528FCD8BDEDB}" type="pres">
      <dgm:prSet presAssocID="{A38EA9EF-47F2-4615-AB7E-469CF76EF8E1}" presName="radial" presStyleCnt="0">
        <dgm:presLayoutVars>
          <dgm:animLvl val="ctr"/>
        </dgm:presLayoutVars>
      </dgm:prSet>
      <dgm:spPr/>
    </dgm:pt>
    <dgm:pt modelId="{EBAA469C-0994-4844-AE83-E4AF86809581}" type="pres">
      <dgm:prSet presAssocID="{787836AF-B8E1-4210-BCFA-93AC4B1DD35C}" presName="centerShape" presStyleLbl="vennNode1" presStyleIdx="0" presStyleCnt="8"/>
      <dgm:spPr/>
      <dgm:t>
        <a:bodyPr/>
        <a:lstStyle/>
        <a:p>
          <a:endParaRPr lang="en-US"/>
        </a:p>
      </dgm:t>
    </dgm:pt>
    <dgm:pt modelId="{22477306-E02C-4973-ABBA-6C04463078F4}" type="pres">
      <dgm:prSet presAssocID="{8B169A3A-8367-4EB1-8379-8D18F9B80FE9}" presName="node" presStyleLbl="venn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B59850-1EBB-432A-9553-748B175A9D9D}" type="pres">
      <dgm:prSet presAssocID="{9ABCA013-B353-401E-9821-C5FCB92F9586}" presName="node" presStyleLbl="venn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B1F641-4FF4-404A-887F-7BF99EC1E0CB}" type="pres">
      <dgm:prSet presAssocID="{29A225CB-2A81-4975-ADC9-552D5B9A16FF}" presName="node" presStyleLbl="venn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6B094C-9860-47AC-9D8B-1FCDD5A232A3}" type="pres">
      <dgm:prSet presAssocID="{1F8BCBC3-4D22-45D2-B86F-A3BF0C0B02E5}" presName="node" presStyleLbl="venn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B789E-145F-4996-A2F6-A266BD6FDFDF}" type="pres">
      <dgm:prSet presAssocID="{948B7548-0DFF-44B2-BC73-421528439290}" presName="node" presStyleLbl="venn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D057CA-33FA-422D-8E89-C6F3B82D0621}" type="pres">
      <dgm:prSet presAssocID="{8D99AE2D-77A6-4AFE-BFBD-456A69275C21}" presName="node" presStyleLbl="venn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87BA6B-3A3F-48C3-BB19-74F40DAF679E}" type="pres">
      <dgm:prSet presAssocID="{686E5279-E2D7-4DB3-8627-593EF668C26C}" presName="node" presStyleLbl="venn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6B5FEF-C41E-403C-9D97-D580EC936C0F}" srcId="{787836AF-B8E1-4210-BCFA-93AC4B1DD35C}" destId="{686E5279-E2D7-4DB3-8627-593EF668C26C}" srcOrd="6" destOrd="0" parTransId="{E58C8D6C-1EB0-4BBF-B279-4FA47E775034}" sibTransId="{039E927D-7BEC-4AE8-A55D-2FF9BD1292FB}"/>
    <dgm:cxn modelId="{323918EA-1FBC-4AB3-A6D9-0C9F103A0222}" type="presOf" srcId="{948B7548-0DFF-44B2-BC73-421528439290}" destId="{5B3B789E-145F-4996-A2F6-A266BD6FDFDF}" srcOrd="0" destOrd="0" presId="urn:microsoft.com/office/officeart/2005/8/layout/radial3"/>
    <dgm:cxn modelId="{F528B02B-02BA-4D8B-BDBE-86F27D2F5CB0}" srcId="{787836AF-B8E1-4210-BCFA-93AC4B1DD35C}" destId="{1F8BCBC3-4D22-45D2-B86F-A3BF0C0B02E5}" srcOrd="3" destOrd="0" parTransId="{D68535BC-96E8-479A-A400-BDCDF540B299}" sibTransId="{3FF8520A-27AC-4618-94EF-184F43C80B9F}"/>
    <dgm:cxn modelId="{197B6EE4-143E-42D1-B4B1-35EDD0EBA507}" srcId="{787836AF-B8E1-4210-BCFA-93AC4B1DD35C}" destId="{8D99AE2D-77A6-4AFE-BFBD-456A69275C21}" srcOrd="5" destOrd="0" parTransId="{A05053EE-30B0-4169-A75E-0C90298936AA}" sibTransId="{E8770C54-F29E-4BB0-B742-1FD5015E0503}"/>
    <dgm:cxn modelId="{4253C579-0CFD-4493-AA79-2A5B8D9EC424}" type="presOf" srcId="{686E5279-E2D7-4DB3-8627-593EF668C26C}" destId="{1687BA6B-3A3F-48C3-BB19-74F40DAF679E}" srcOrd="0" destOrd="0" presId="urn:microsoft.com/office/officeart/2005/8/layout/radial3"/>
    <dgm:cxn modelId="{28F80820-DB68-4A69-B338-12AE218CFEA7}" srcId="{787836AF-B8E1-4210-BCFA-93AC4B1DD35C}" destId="{29A225CB-2A81-4975-ADC9-552D5B9A16FF}" srcOrd="2" destOrd="0" parTransId="{8B13CEA0-D94F-490D-A6E5-A838E4ED42FA}" sibTransId="{DD532686-D221-4309-A9E1-0428C2BCCA9D}"/>
    <dgm:cxn modelId="{A19A044B-766C-4208-A801-96A85146E35B}" type="presOf" srcId="{29A225CB-2A81-4975-ADC9-552D5B9A16FF}" destId="{D9B1F641-4FF4-404A-887F-7BF99EC1E0CB}" srcOrd="0" destOrd="0" presId="urn:microsoft.com/office/officeart/2005/8/layout/radial3"/>
    <dgm:cxn modelId="{75372DB7-8C91-4FC0-882B-4636BFEBF733}" srcId="{787836AF-B8E1-4210-BCFA-93AC4B1DD35C}" destId="{948B7548-0DFF-44B2-BC73-421528439290}" srcOrd="4" destOrd="0" parTransId="{517AEC3E-F680-428F-A0EB-5AC385082576}" sibTransId="{7214F6B9-07F1-4959-A192-ECCC84C0D369}"/>
    <dgm:cxn modelId="{53432E37-9DBB-49B5-A62D-5104947B4D15}" type="presOf" srcId="{8D99AE2D-77A6-4AFE-BFBD-456A69275C21}" destId="{A5D057CA-33FA-422D-8E89-C6F3B82D0621}" srcOrd="0" destOrd="0" presId="urn:microsoft.com/office/officeart/2005/8/layout/radial3"/>
    <dgm:cxn modelId="{620A7628-2C0B-47BE-9F0C-C95E49CD4F06}" type="presOf" srcId="{A38EA9EF-47F2-4615-AB7E-469CF76EF8E1}" destId="{98FFF6F7-D1D6-40D9-8072-AF44FEFFCC17}" srcOrd="0" destOrd="0" presId="urn:microsoft.com/office/officeart/2005/8/layout/radial3"/>
    <dgm:cxn modelId="{810303FB-7739-4997-B790-37AC6560C72A}" srcId="{787836AF-B8E1-4210-BCFA-93AC4B1DD35C}" destId="{9ABCA013-B353-401E-9821-C5FCB92F9586}" srcOrd="1" destOrd="0" parTransId="{96049DC2-0331-4614-A153-BB7AFAEA59FD}" sibTransId="{2A08CEC3-749A-4AC6-8A1C-8D9C07C6476E}"/>
    <dgm:cxn modelId="{A60B5200-82F6-49F4-891A-7758ACA81087}" type="presOf" srcId="{9ABCA013-B353-401E-9821-C5FCB92F9586}" destId="{F7B59850-1EBB-432A-9553-748B175A9D9D}" srcOrd="0" destOrd="0" presId="urn:microsoft.com/office/officeart/2005/8/layout/radial3"/>
    <dgm:cxn modelId="{63545138-6811-4CCC-8B2E-69C6C26B7774}" srcId="{A38EA9EF-47F2-4615-AB7E-469CF76EF8E1}" destId="{787836AF-B8E1-4210-BCFA-93AC4B1DD35C}" srcOrd="0" destOrd="0" parTransId="{5002FC89-C5E9-40FC-B45A-3EAC93EF8FBE}" sibTransId="{CD00D596-C5EC-4226-B78E-7932537BF218}"/>
    <dgm:cxn modelId="{320EE1FB-B1EB-4B88-857F-E2A2DC3FFCE5}" type="presOf" srcId="{787836AF-B8E1-4210-BCFA-93AC4B1DD35C}" destId="{EBAA469C-0994-4844-AE83-E4AF86809581}" srcOrd="0" destOrd="0" presId="urn:microsoft.com/office/officeart/2005/8/layout/radial3"/>
    <dgm:cxn modelId="{12CCD1AA-CDB3-49F7-B467-E2F1194F2009}" type="presOf" srcId="{1F8BCBC3-4D22-45D2-B86F-A3BF0C0B02E5}" destId="{776B094C-9860-47AC-9D8B-1FCDD5A232A3}" srcOrd="0" destOrd="0" presId="urn:microsoft.com/office/officeart/2005/8/layout/radial3"/>
    <dgm:cxn modelId="{9AA0817F-EDBB-4D06-9AED-8F533ED7F3A7}" type="presOf" srcId="{8B169A3A-8367-4EB1-8379-8D18F9B80FE9}" destId="{22477306-E02C-4973-ABBA-6C04463078F4}" srcOrd="0" destOrd="0" presId="urn:microsoft.com/office/officeart/2005/8/layout/radial3"/>
    <dgm:cxn modelId="{A5F9DCE4-04AE-475F-99D2-F8378289F565}" srcId="{787836AF-B8E1-4210-BCFA-93AC4B1DD35C}" destId="{8B169A3A-8367-4EB1-8379-8D18F9B80FE9}" srcOrd="0" destOrd="0" parTransId="{D9FD9BA2-C477-4D3B-8136-1E45E393594F}" sibTransId="{E7B6B9FA-BAD4-47A9-99AB-A8FCDB126397}"/>
    <dgm:cxn modelId="{FA8F3EEF-9A03-4BF5-992C-07F1838BF8DF}" type="presParOf" srcId="{98FFF6F7-D1D6-40D9-8072-AF44FEFFCC17}" destId="{FC50B8B5-BA51-4D14-9C49-528FCD8BDEDB}" srcOrd="0" destOrd="0" presId="urn:microsoft.com/office/officeart/2005/8/layout/radial3"/>
    <dgm:cxn modelId="{EC5EFC38-749B-413D-9AF2-D0D89E544E9A}" type="presParOf" srcId="{FC50B8B5-BA51-4D14-9C49-528FCD8BDEDB}" destId="{EBAA469C-0994-4844-AE83-E4AF86809581}" srcOrd="0" destOrd="0" presId="urn:microsoft.com/office/officeart/2005/8/layout/radial3"/>
    <dgm:cxn modelId="{EB127CE9-8183-4FFA-93EE-0B7F42532E8F}" type="presParOf" srcId="{FC50B8B5-BA51-4D14-9C49-528FCD8BDEDB}" destId="{22477306-E02C-4973-ABBA-6C04463078F4}" srcOrd="1" destOrd="0" presId="urn:microsoft.com/office/officeart/2005/8/layout/radial3"/>
    <dgm:cxn modelId="{3E00DD73-C331-43FB-B3BD-2C9C3442B905}" type="presParOf" srcId="{FC50B8B5-BA51-4D14-9C49-528FCD8BDEDB}" destId="{F7B59850-1EBB-432A-9553-748B175A9D9D}" srcOrd="2" destOrd="0" presId="urn:microsoft.com/office/officeart/2005/8/layout/radial3"/>
    <dgm:cxn modelId="{ACB730B8-BF58-4BBB-AC62-AB26527BE727}" type="presParOf" srcId="{FC50B8B5-BA51-4D14-9C49-528FCD8BDEDB}" destId="{D9B1F641-4FF4-404A-887F-7BF99EC1E0CB}" srcOrd="3" destOrd="0" presId="urn:microsoft.com/office/officeart/2005/8/layout/radial3"/>
    <dgm:cxn modelId="{4A4CD252-58F4-4F6C-BE07-5245F711CDD7}" type="presParOf" srcId="{FC50B8B5-BA51-4D14-9C49-528FCD8BDEDB}" destId="{776B094C-9860-47AC-9D8B-1FCDD5A232A3}" srcOrd="4" destOrd="0" presId="urn:microsoft.com/office/officeart/2005/8/layout/radial3"/>
    <dgm:cxn modelId="{672BB2F5-C3E7-4D0F-9567-801E93A91CC9}" type="presParOf" srcId="{FC50B8B5-BA51-4D14-9C49-528FCD8BDEDB}" destId="{5B3B789E-145F-4996-A2F6-A266BD6FDFDF}" srcOrd="5" destOrd="0" presId="urn:microsoft.com/office/officeart/2005/8/layout/radial3"/>
    <dgm:cxn modelId="{D8D47D45-337E-47AB-85E6-18A3777E59C0}" type="presParOf" srcId="{FC50B8B5-BA51-4D14-9C49-528FCD8BDEDB}" destId="{A5D057CA-33FA-422D-8E89-C6F3B82D0621}" srcOrd="6" destOrd="0" presId="urn:microsoft.com/office/officeart/2005/8/layout/radial3"/>
    <dgm:cxn modelId="{2966413E-7098-42FD-905A-54135D1E8BB0}" type="presParOf" srcId="{FC50B8B5-BA51-4D14-9C49-528FCD8BDEDB}" destId="{1687BA6B-3A3F-48C3-BB19-74F40DAF679E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42178D-091F-4C8B-A538-CF94E34CD3D4}" type="doc">
      <dgm:prSet loTypeId="urn:microsoft.com/office/officeart/2005/8/layout/vList6" loCatId="list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en-US"/>
        </a:p>
      </dgm:t>
    </dgm:pt>
    <dgm:pt modelId="{29A41DB6-2655-4D20-8CEC-F687ACE222B7}">
      <dgm:prSet phldrT="[Text]"/>
      <dgm:spPr/>
      <dgm:t>
        <a:bodyPr/>
        <a:lstStyle/>
        <a:p>
          <a:r>
            <a:rPr lang="en-US" dirty="0" smtClean="0"/>
            <a:t>Profit</a:t>
          </a:r>
          <a:endParaRPr lang="en-US" dirty="0"/>
        </a:p>
      </dgm:t>
    </dgm:pt>
    <dgm:pt modelId="{4BEA0A9C-3727-4DCE-8E94-74DFEA6C789E}" type="parTrans" cxnId="{EACF7383-6A78-4076-BD72-87544B390530}">
      <dgm:prSet/>
      <dgm:spPr/>
      <dgm:t>
        <a:bodyPr/>
        <a:lstStyle/>
        <a:p>
          <a:endParaRPr lang="en-US"/>
        </a:p>
      </dgm:t>
    </dgm:pt>
    <dgm:pt modelId="{E53B6C8E-78D3-4D24-9EF9-666F5A5FFD84}" type="sibTrans" cxnId="{EACF7383-6A78-4076-BD72-87544B390530}">
      <dgm:prSet/>
      <dgm:spPr/>
      <dgm:t>
        <a:bodyPr/>
        <a:lstStyle/>
        <a:p>
          <a:endParaRPr lang="en-US"/>
        </a:p>
      </dgm:t>
    </dgm:pt>
    <dgm:pt modelId="{A4249BC3-84F5-4070-97D4-8A7AAEA72C02}">
      <dgm:prSet phldrT="[Text]"/>
      <dgm:spPr/>
      <dgm:t>
        <a:bodyPr/>
        <a:lstStyle/>
        <a:p>
          <a:r>
            <a:rPr lang="en-US" dirty="0" smtClean="0"/>
            <a:t>Profit is a cost of entrepreneurship</a:t>
          </a:r>
          <a:endParaRPr lang="en-US" dirty="0"/>
        </a:p>
      </dgm:t>
    </dgm:pt>
    <dgm:pt modelId="{E2F42B06-97FF-42C8-AE65-A84157DCBACE}" type="parTrans" cxnId="{545BF834-6ADC-4868-81B9-AABDE6C526FC}">
      <dgm:prSet/>
      <dgm:spPr/>
      <dgm:t>
        <a:bodyPr/>
        <a:lstStyle/>
        <a:p>
          <a:endParaRPr lang="en-US"/>
        </a:p>
      </dgm:t>
    </dgm:pt>
    <dgm:pt modelId="{D08AD8C3-097B-4AA7-B80F-C0C4956CBA18}" type="sibTrans" cxnId="{545BF834-6ADC-4868-81B9-AABDE6C526FC}">
      <dgm:prSet/>
      <dgm:spPr/>
      <dgm:t>
        <a:bodyPr/>
        <a:lstStyle/>
        <a:p>
          <a:endParaRPr lang="en-US"/>
        </a:p>
      </dgm:t>
    </dgm:pt>
    <dgm:pt modelId="{F7FA8709-EF55-4AE9-8691-2CD86FE6F446}">
      <dgm:prSet phldrT="[Text]"/>
      <dgm:spPr/>
      <dgm:t>
        <a:bodyPr/>
        <a:lstStyle/>
        <a:p>
          <a:r>
            <a:rPr lang="en-US" dirty="0" smtClean="0"/>
            <a:t>Retained profit is used for research</a:t>
          </a:r>
          <a:endParaRPr lang="en-US" dirty="0"/>
        </a:p>
      </dgm:t>
    </dgm:pt>
    <dgm:pt modelId="{40389D1F-33C6-4225-8EB7-83530CA71EF0}" type="parTrans" cxnId="{BFCD3DCA-1899-4452-811F-3D16BDCFCA6B}">
      <dgm:prSet/>
      <dgm:spPr/>
      <dgm:t>
        <a:bodyPr/>
        <a:lstStyle/>
        <a:p>
          <a:endParaRPr lang="en-US"/>
        </a:p>
      </dgm:t>
    </dgm:pt>
    <dgm:pt modelId="{1F82710E-B9AE-44AD-BB5B-B1BC7BA48B2E}" type="sibTrans" cxnId="{BFCD3DCA-1899-4452-811F-3D16BDCFCA6B}">
      <dgm:prSet/>
      <dgm:spPr/>
      <dgm:t>
        <a:bodyPr/>
        <a:lstStyle/>
        <a:p>
          <a:endParaRPr lang="en-US"/>
        </a:p>
      </dgm:t>
    </dgm:pt>
    <dgm:pt modelId="{0969DB96-D745-483D-B856-6B9F9A3CF369}">
      <dgm:prSet phldrT="[Text]"/>
      <dgm:spPr/>
      <dgm:t>
        <a:bodyPr/>
        <a:lstStyle/>
        <a:p>
          <a:r>
            <a:rPr lang="en-US" dirty="0" smtClean="0"/>
            <a:t>Satisfaction</a:t>
          </a:r>
          <a:endParaRPr lang="en-US" dirty="0"/>
        </a:p>
      </dgm:t>
    </dgm:pt>
    <dgm:pt modelId="{E1346DD0-F0CC-4182-B2E4-C5DE4A53A323}" type="parTrans" cxnId="{C82DD4CC-2292-42DE-9C31-F86D60166430}">
      <dgm:prSet/>
      <dgm:spPr/>
      <dgm:t>
        <a:bodyPr/>
        <a:lstStyle/>
        <a:p>
          <a:endParaRPr lang="en-US"/>
        </a:p>
      </dgm:t>
    </dgm:pt>
    <dgm:pt modelId="{C7B3A9C5-E37E-4362-80FF-AD2D3607256E}" type="sibTrans" cxnId="{C82DD4CC-2292-42DE-9C31-F86D60166430}">
      <dgm:prSet/>
      <dgm:spPr/>
      <dgm:t>
        <a:bodyPr/>
        <a:lstStyle/>
        <a:p>
          <a:endParaRPr lang="en-US"/>
        </a:p>
      </dgm:t>
    </dgm:pt>
    <dgm:pt modelId="{E2184D53-687A-48F1-B4BE-8751B77500CC}">
      <dgm:prSet phldrT="[Text]"/>
      <dgm:spPr/>
      <dgm:t>
        <a:bodyPr/>
        <a:lstStyle/>
        <a:p>
          <a:r>
            <a:rPr lang="en-US" dirty="0" smtClean="0"/>
            <a:t>Entrepreneurs enjoy seeing their good being sold</a:t>
          </a:r>
          <a:endParaRPr lang="en-US" dirty="0"/>
        </a:p>
      </dgm:t>
    </dgm:pt>
    <dgm:pt modelId="{46FFA95F-43D6-48F5-9E26-5DCCDE2E2EC7}" type="parTrans" cxnId="{3BFFBC13-7D21-473B-B3D3-61DAE11DFA3C}">
      <dgm:prSet/>
      <dgm:spPr/>
      <dgm:t>
        <a:bodyPr/>
        <a:lstStyle/>
        <a:p>
          <a:endParaRPr lang="en-US"/>
        </a:p>
      </dgm:t>
    </dgm:pt>
    <dgm:pt modelId="{6D4D5950-92EF-4746-81EE-DE1AC300F332}" type="sibTrans" cxnId="{3BFFBC13-7D21-473B-B3D3-61DAE11DFA3C}">
      <dgm:prSet/>
      <dgm:spPr/>
      <dgm:t>
        <a:bodyPr/>
        <a:lstStyle/>
        <a:p>
          <a:endParaRPr lang="en-US"/>
        </a:p>
      </dgm:t>
    </dgm:pt>
    <dgm:pt modelId="{3A23035A-0952-430C-BD66-DA5F7292ACE9}">
      <dgm:prSet phldrT="[Text]"/>
      <dgm:spPr/>
      <dgm:t>
        <a:bodyPr/>
        <a:lstStyle/>
        <a:p>
          <a:r>
            <a:rPr lang="en-US" dirty="0" smtClean="0"/>
            <a:t>Empowerment</a:t>
          </a:r>
          <a:endParaRPr lang="en-US" dirty="0"/>
        </a:p>
      </dgm:t>
    </dgm:pt>
    <dgm:pt modelId="{01A2C96F-190E-4328-8698-A594049B609D}" type="parTrans" cxnId="{4FA798F6-9BA5-463A-9717-922495459A6B}">
      <dgm:prSet/>
      <dgm:spPr/>
      <dgm:t>
        <a:bodyPr/>
        <a:lstStyle/>
        <a:p>
          <a:endParaRPr lang="en-US"/>
        </a:p>
      </dgm:t>
    </dgm:pt>
    <dgm:pt modelId="{7C03B5C9-99B2-41AA-BCD7-5CC18AFCC312}" type="sibTrans" cxnId="{4FA798F6-9BA5-463A-9717-922495459A6B}">
      <dgm:prSet/>
      <dgm:spPr/>
      <dgm:t>
        <a:bodyPr/>
        <a:lstStyle/>
        <a:p>
          <a:endParaRPr lang="en-US"/>
        </a:p>
      </dgm:t>
    </dgm:pt>
    <dgm:pt modelId="{9B4373C9-86F4-4CB5-917D-924250758249}">
      <dgm:prSet phldrT="[Text]"/>
      <dgm:spPr/>
      <dgm:t>
        <a:bodyPr/>
        <a:lstStyle/>
        <a:p>
          <a:r>
            <a:rPr lang="en-US" dirty="0" smtClean="0"/>
            <a:t>Purpose</a:t>
          </a:r>
          <a:endParaRPr lang="en-US" dirty="0"/>
        </a:p>
      </dgm:t>
    </dgm:pt>
    <dgm:pt modelId="{718338AB-3DFD-43BD-8814-A3996B6B5230}" type="parTrans" cxnId="{CF6E3202-8C26-4BB2-BA08-DD0EC2846928}">
      <dgm:prSet/>
      <dgm:spPr/>
      <dgm:t>
        <a:bodyPr/>
        <a:lstStyle/>
        <a:p>
          <a:endParaRPr lang="en-US"/>
        </a:p>
      </dgm:t>
    </dgm:pt>
    <dgm:pt modelId="{43519C5A-F71E-4A28-9B71-6108B374848C}" type="sibTrans" cxnId="{CF6E3202-8C26-4BB2-BA08-DD0EC2846928}">
      <dgm:prSet/>
      <dgm:spPr/>
      <dgm:t>
        <a:bodyPr/>
        <a:lstStyle/>
        <a:p>
          <a:endParaRPr lang="en-US"/>
        </a:p>
      </dgm:t>
    </dgm:pt>
    <dgm:pt modelId="{2EB374C8-3C88-433D-9BF1-043789E3AF92}">
      <dgm:prSet phldrT="[Text]"/>
      <dgm:spPr/>
      <dgm:t>
        <a:bodyPr/>
        <a:lstStyle/>
        <a:p>
          <a:r>
            <a:rPr lang="en-US" dirty="0" smtClean="0"/>
            <a:t>Many entrepreneurs believe their product is improving a market</a:t>
          </a:r>
          <a:endParaRPr lang="en-US" dirty="0"/>
        </a:p>
      </dgm:t>
    </dgm:pt>
    <dgm:pt modelId="{F924DABA-4605-454C-80DF-264B4381A0E7}" type="parTrans" cxnId="{D0FAF4D5-DC8A-4EFF-B0AB-FE530EAECFD1}">
      <dgm:prSet/>
      <dgm:spPr/>
    </dgm:pt>
    <dgm:pt modelId="{9D286F7E-0EAB-41E5-A169-AF3496EE99F0}" type="sibTrans" cxnId="{D0FAF4D5-DC8A-4EFF-B0AB-FE530EAECFD1}">
      <dgm:prSet/>
      <dgm:spPr/>
    </dgm:pt>
    <dgm:pt modelId="{EC59A2CC-2722-4074-894E-41A22B5E6434}">
      <dgm:prSet phldrT="[Text]"/>
      <dgm:spPr/>
      <dgm:t>
        <a:bodyPr/>
        <a:lstStyle/>
        <a:p>
          <a:r>
            <a:rPr lang="en-US" dirty="0" smtClean="0"/>
            <a:t>Entrepreneurs enjoy being their own boss and engaging in CSR</a:t>
          </a:r>
          <a:endParaRPr lang="en-US" dirty="0"/>
        </a:p>
      </dgm:t>
    </dgm:pt>
    <dgm:pt modelId="{304AAA6A-2E96-4205-AC46-518C887B5999}" type="parTrans" cxnId="{46A03A5E-2F39-49F7-8CAD-BD64ED5A175B}">
      <dgm:prSet/>
      <dgm:spPr/>
    </dgm:pt>
    <dgm:pt modelId="{478143E5-38B5-4213-A99F-13F9FDA29E44}" type="sibTrans" cxnId="{46A03A5E-2F39-49F7-8CAD-BD64ED5A175B}">
      <dgm:prSet/>
      <dgm:spPr/>
    </dgm:pt>
    <dgm:pt modelId="{E98AFA46-3493-4640-913B-3D74DA3B8CCE}" type="pres">
      <dgm:prSet presAssocID="{F742178D-091F-4C8B-A538-CF94E34CD3D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70CF937-1A6F-42ED-91EB-DC41765A3875}" type="pres">
      <dgm:prSet presAssocID="{29A41DB6-2655-4D20-8CEC-F687ACE222B7}" presName="linNode" presStyleCnt="0"/>
      <dgm:spPr/>
    </dgm:pt>
    <dgm:pt modelId="{28EC21EE-50A9-48F1-A9DC-1C8912DEE168}" type="pres">
      <dgm:prSet presAssocID="{29A41DB6-2655-4D20-8CEC-F687ACE222B7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0EE5B2-92CE-4E9D-AF15-49D355F3EBA9}" type="pres">
      <dgm:prSet presAssocID="{29A41DB6-2655-4D20-8CEC-F687ACE222B7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9E7850-403C-44C8-AA47-FCE5AD167717}" type="pres">
      <dgm:prSet presAssocID="{E53B6C8E-78D3-4D24-9EF9-666F5A5FFD84}" presName="spacing" presStyleCnt="0"/>
      <dgm:spPr/>
    </dgm:pt>
    <dgm:pt modelId="{FE2301A1-DAB5-4DC0-860F-B9BC4173EC2B}" type="pres">
      <dgm:prSet presAssocID="{0969DB96-D745-483D-B856-6B9F9A3CF369}" presName="linNode" presStyleCnt="0"/>
      <dgm:spPr/>
    </dgm:pt>
    <dgm:pt modelId="{1C6DC013-C857-4297-ADF8-1BD0972FCBE2}" type="pres">
      <dgm:prSet presAssocID="{0969DB96-D745-483D-B856-6B9F9A3CF369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6A2FC6-976E-4C84-B95E-C05F71626353}" type="pres">
      <dgm:prSet presAssocID="{0969DB96-D745-483D-B856-6B9F9A3CF369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48B0BC-98FD-4CE8-8726-1E8561271CE2}" type="pres">
      <dgm:prSet presAssocID="{C7B3A9C5-E37E-4362-80FF-AD2D3607256E}" presName="spacing" presStyleCnt="0"/>
      <dgm:spPr/>
    </dgm:pt>
    <dgm:pt modelId="{91050C65-EF57-4A10-8441-1B912EB48939}" type="pres">
      <dgm:prSet presAssocID="{9B4373C9-86F4-4CB5-917D-924250758249}" presName="linNode" presStyleCnt="0"/>
      <dgm:spPr/>
    </dgm:pt>
    <dgm:pt modelId="{16DFD460-66F0-411F-8D3E-75BE36A6FC44}" type="pres">
      <dgm:prSet presAssocID="{9B4373C9-86F4-4CB5-917D-924250758249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C88C5-556E-4FBE-804C-621DA1F2FC64}" type="pres">
      <dgm:prSet presAssocID="{9B4373C9-86F4-4CB5-917D-924250758249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DA335D-04A8-4E05-A271-57043B63F319}" type="pres">
      <dgm:prSet presAssocID="{43519C5A-F71E-4A28-9B71-6108B374848C}" presName="spacing" presStyleCnt="0"/>
      <dgm:spPr/>
    </dgm:pt>
    <dgm:pt modelId="{103DD2B4-67B3-4C70-A610-56B6356A2AFC}" type="pres">
      <dgm:prSet presAssocID="{3A23035A-0952-430C-BD66-DA5F7292ACE9}" presName="linNode" presStyleCnt="0"/>
      <dgm:spPr/>
    </dgm:pt>
    <dgm:pt modelId="{763ED288-F9AC-4FBD-8D13-49EFFD6785E9}" type="pres">
      <dgm:prSet presAssocID="{3A23035A-0952-430C-BD66-DA5F7292ACE9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F6A9A8-BCC3-4890-86D6-F663C278624E}" type="pres">
      <dgm:prSet presAssocID="{3A23035A-0952-430C-BD66-DA5F7292ACE9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A03A5E-2F39-49F7-8CAD-BD64ED5A175B}" srcId="{3A23035A-0952-430C-BD66-DA5F7292ACE9}" destId="{EC59A2CC-2722-4074-894E-41A22B5E6434}" srcOrd="0" destOrd="0" parTransId="{304AAA6A-2E96-4205-AC46-518C887B5999}" sibTransId="{478143E5-38B5-4213-A99F-13F9FDA29E44}"/>
    <dgm:cxn modelId="{5F44A577-7BE7-4836-8AA6-F959498FA8DC}" type="presOf" srcId="{0969DB96-D745-483D-B856-6B9F9A3CF369}" destId="{1C6DC013-C857-4297-ADF8-1BD0972FCBE2}" srcOrd="0" destOrd="0" presId="urn:microsoft.com/office/officeart/2005/8/layout/vList6"/>
    <dgm:cxn modelId="{D15BDF83-1E06-4955-B66A-9298EC984479}" type="presOf" srcId="{E2184D53-687A-48F1-B4BE-8751B77500CC}" destId="{A26A2FC6-976E-4C84-B95E-C05F71626353}" srcOrd="0" destOrd="0" presId="urn:microsoft.com/office/officeart/2005/8/layout/vList6"/>
    <dgm:cxn modelId="{F246A6E2-F1AD-44C4-A084-1A6A2443F538}" type="presOf" srcId="{2EB374C8-3C88-433D-9BF1-043789E3AF92}" destId="{B09C88C5-556E-4FBE-804C-621DA1F2FC64}" srcOrd="0" destOrd="0" presId="urn:microsoft.com/office/officeart/2005/8/layout/vList6"/>
    <dgm:cxn modelId="{4FA798F6-9BA5-463A-9717-922495459A6B}" srcId="{F742178D-091F-4C8B-A538-CF94E34CD3D4}" destId="{3A23035A-0952-430C-BD66-DA5F7292ACE9}" srcOrd="3" destOrd="0" parTransId="{01A2C96F-190E-4328-8698-A594049B609D}" sibTransId="{7C03B5C9-99B2-41AA-BCD7-5CC18AFCC312}"/>
    <dgm:cxn modelId="{1C336F23-DE96-4252-9B67-2BE2CDA62D1D}" type="presOf" srcId="{A4249BC3-84F5-4070-97D4-8A7AAEA72C02}" destId="{6C0EE5B2-92CE-4E9D-AF15-49D355F3EBA9}" srcOrd="0" destOrd="0" presId="urn:microsoft.com/office/officeart/2005/8/layout/vList6"/>
    <dgm:cxn modelId="{A107568A-10A1-4014-AEFD-1C6625BA7B15}" type="presOf" srcId="{29A41DB6-2655-4D20-8CEC-F687ACE222B7}" destId="{28EC21EE-50A9-48F1-A9DC-1C8912DEE168}" srcOrd="0" destOrd="0" presId="urn:microsoft.com/office/officeart/2005/8/layout/vList6"/>
    <dgm:cxn modelId="{3BFFBC13-7D21-473B-B3D3-61DAE11DFA3C}" srcId="{0969DB96-D745-483D-B856-6B9F9A3CF369}" destId="{E2184D53-687A-48F1-B4BE-8751B77500CC}" srcOrd="0" destOrd="0" parTransId="{46FFA95F-43D6-48F5-9E26-5DCCDE2E2EC7}" sibTransId="{6D4D5950-92EF-4746-81EE-DE1AC300F332}"/>
    <dgm:cxn modelId="{CF6E3202-8C26-4BB2-BA08-DD0EC2846928}" srcId="{F742178D-091F-4C8B-A538-CF94E34CD3D4}" destId="{9B4373C9-86F4-4CB5-917D-924250758249}" srcOrd="2" destOrd="0" parTransId="{718338AB-3DFD-43BD-8814-A3996B6B5230}" sibTransId="{43519C5A-F71E-4A28-9B71-6108B374848C}"/>
    <dgm:cxn modelId="{BFCD3DCA-1899-4452-811F-3D16BDCFCA6B}" srcId="{29A41DB6-2655-4D20-8CEC-F687ACE222B7}" destId="{F7FA8709-EF55-4AE9-8691-2CD86FE6F446}" srcOrd="1" destOrd="0" parTransId="{40389D1F-33C6-4225-8EB7-83530CA71EF0}" sibTransId="{1F82710E-B9AE-44AD-BB5B-B1BC7BA48B2E}"/>
    <dgm:cxn modelId="{EACF7383-6A78-4076-BD72-87544B390530}" srcId="{F742178D-091F-4C8B-A538-CF94E34CD3D4}" destId="{29A41DB6-2655-4D20-8CEC-F687ACE222B7}" srcOrd="0" destOrd="0" parTransId="{4BEA0A9C-3727-4DCE-8E94-74DFEA6C789E}" sibTransId="{E53B6C8E-78D3-4D24-9EF9-666F5A5FFD84}"/>
    <dgm:cxn modelId="{241183F7-091C-4245-9589-D6769EDFDEBE}" type="presOf" srcId="{EC59A2CC-2722-4074-894E-41A22B5E6434}" destId="{E1F6A9A8-BCC3-4890-86D6-F663C278624E}" srcOrd="0" destOrd="0" presId="urn:microsoft.com/office/officeart/2005/8/layout/vList6"/>
    <dgm:cxn modelId="{C82DD4CC-2292-42DE-9C31-F86D60166430}" srcId="{F742178D-091F-4C8B-A538-CF94E34CD3D4}" destId="{0969DB96-D745-483D-B856-6B9F9A3CF369}" srcOrd="1" destOrd="0" parTransId="{E1346DD0-F0CC-4182-B2E4-C5DE4A53A323}" sibTransId="{C7B3A9C5-E37E-4362-80FF-AD2D3607256E}"/>
    <dgm:cxn modelId="{545BF834-6ADC-4868-81B9-AABDE6C526FC}" srcId="{29A41DB6-2655-4D20-8CEC-F687ACE222B7}" destId="{A4249BC3-84F5-4070-97D4-8A7AAEA72C02}" srcOrd="0" destOrd="0" parTransId="{E2F42B06-97FF-42C8-AE65-A84157DCBACE}" sibTransId="{D08AD8C3-097B-4AA7-B80F-C0C4956CBA18}"/>
    <dgm:cxn modelId="{98181593-C27E-4AE9-9390-198AA86811A4}" type="presOf" srcId="{F7FA8709-EF55-4AE9-8691-2CD86FE6F446}" destId="{6C0EE5B2-92CE-4E9D-AF15-49D355F3EBA9}" srcOrd="0" destOrd="1" presId="urn:microsoft.com/office/officeart/2005/8/layout/vList6"/>
    <dgm:cxn modelId="{A22879B1-6D2D-46E3-A458-81585ACE1F98}" type="presOf" srcId="{3A23035A-0952-430C-BD66-DA5F7292ACE9}" destId="{763ED288-F9AC-4FBD-8D13-49EFFD6785E9}" srcOrd="0" destOrd="0" presId="urn:microsoft.com/office/officeart/2005/8/layout/vList6"/>
    <dgm:cxn modelId="{D0FAF4D5-DC8A-4EFF-B0AB-FE530EAECFD1}" srcId="{9B4373C9-86F4-4CB5-917D-924250758249}" destId="{2EB374C8-3C88-433D-9BF1-043789E3AF92}" srcOrd="0" destOrd="0" parTransId="{F924DABA-4605-454C-80DF-264B4381A0E7}" sibTransId="{9D286F7E-0EAB-41E5-A169-AF3496EE99F0}"/>
    <dgm:cxn modelId="{AE249CA8-7149-490E-A8E2-92D7BE242346}" type="presOf" srcId="{9B4373C9-86F4-4CB5-917D-924250758249}" destId="{16DFD460-66F0-411F-8D3E-75BE36A6FC44}" srcOrd="0" destOrd="0" presId="urn:microsoft.com/office/officeart/2005/8/layout/vList6"/>
    <dgm:cxn modelId="{8B42DC54-B368-48D7-80D4-49C898A752A9}" type="presOf" srcId="{F742178D-091F-4C8B-A538-CF94E34CD3D4}" destId="{E98AFA46-3493-4640-913B-3D74DA3B8CCE}" srcOrd="0" destOrd="0" presId="urn:microsoft.com/office/officeart/2005/8/layout/vList6"/>
    <dgm:cxn modelId="{D82E457F-8C18-4CE2-8F36-06F3BD2FCC42}" type="presParOf" srcId="{E98AFA46-3493-4640-913B-3D74DA3B8CCE}" destId="{E70CF937-1A6F-42ED-91EB-DC41765A3875}" srcOrd="0" destOrd="0" presId="urn:microsoft.com/office/officeart/2005/8/layout/vList6"/>
    <dgm:cxn modelId="{89C346AA-A958-4006-B60E-93FC7EFA36A5}" type="presParOf" srcId="{E70CF937-1A6F-42ED-91EB-DC41765A3875}" destId="{28EC21EE-50A9-48F1-A9DC-1C8912DEE168}" srcOrd="0" destOrd="0" presId="urn:microsoft.com/office/officeart/2005/8/layout/vList6"/>
    <dgm:cxn modelId="{BF3CB223-AA26-4633-95F6-9C0E9A34C58D}" type="presParOf" srcId="{E70CF937-1A6F-42ED-91EB-DC41765A3875}" destId="{6C0EE5B2-92CE-4E9D-AF15-49D355F3EBA9}" srcOrd="1" destOrd="0" presId="urn:microsoft.com/office/officeart/2005/8/layout/vList6"/>
    <dgm:cxn modelId="{DAB576C3-EAF2-4E34-9A14-090E72044A4F}" type="presParOf" srcId="{E98AFA46-3493-4640-913B-3D74DA3B8CCE}" destId="{6B9E7850-403C-44C8-AA47-FCE5AD167717}" srcOrd="1" destOrd="0" presId="urn:microsoft.com/office/officeart/2005/8/layout/vList6"/>
    <dgm:cxn modelId="{DF9AF6DE-FD06-4BC1-94A8-8B9CD90CA444}" type="presParOf" srcId="{E98AFA46-3493-4640-913B-3D74DA3B8CCE}" destId="{FE2301A1-DAB5-4DC0-860F-B9BC4173EC2B}" srcOrd="2" destOrd="0" presId="urn:microsoft.com/office/officeart/2005/8/layout/vList6"/>
    <dgm:cxn modelId="{84C9AE89-3604-4BF6-ABEA-97794AA725BF}" type="presParOf" srcId="{FE2301A1-DAB5-4DC0-860F-B9BC4173EC2B}" destId="{1C6DC013-C857-4297-ADF8-1BD0972FCBE2}" srcOrd="0" destOrd="0" presId="urn:microsoft.com/office/officeart/2005/8/layout/vList6"/>
    <dgm:cxn modelId="{05C40DEA-53F8-470B-9511-338026C6E5F8}" type="presParOf" srcId="{FE2301A1-DAB5-4DC0-860F-B9BC4173EC2B}" destId="{A26A2FC6-976E-4C84-B95E-C05F71626353}" srcOrd="1" destOrd="0" presId="urn:microsoft.com/office/officeart/2005/8/layout/vList6"/>
    <dgm:cxn modelId="{62C47D96-A884-480E-931F-5CA578B619A8}" type="presParOf" srcId="{E98AFA46-3493-4640-913B-3D74DA3B8CCE}" destId="{7948B0BC-98FD-4CE8-8726-1E8561271CE2}" srcOrd="3" destOrd="0" presId="urn:microsoft.com/office/officeart/2005/8/layout/vList6"/>
    <dgm:cxn modelId="{A3C3F989-A56E-4569-AC1F-618163C32640}" type="presParOf" srcId="{E98AFA46-3493-4640-913B-3D74DA3B8CCE}" destId="{91050C65-EF57-4A10-8441-1B912EB48939}" srcOrd="4" destOrd="0" presId="urn:microsoft.com/office/officeart/2005/8/layout/vList6"/>
    <dgm:cxn modelId="{9D3AC77A-4E9E-4537-8F84-CA108BC02F14}" type="presParOf" srcId="{91050C65-EF57-4A10-8441-1B912EB48939}" destId="{16DFD460-66F0-411F-8D3E-75BE36A6FC44}" srcOrd="0" destOrd="0" presId="urn:microsoft.com/office/officeart/2005/8/layout/vList6"/>
    <dgm:cxn modelId="{8CC8EAA1-5A9C-43C7-9D11-BFBECECC212E}" type="presParOf" srcId="{91050C65-EF57-4A10-8441-1B912EB48939}" destId="{B09C88C5-556E-4FBE-804C-621DA1F2FC64}" srcOrd="1" destOrd="0" presId="urn:microsoft.com/office/officeart/2005/8/layout/vList6"/>
    <dgm:cxn modelId="{32C1BA23-A684-4B65-9BC4-36DD2A2AD297}" type="presParOf" srcId="{E98AFA46-3493-4640-913B-3D74DA3B8CCE}" destId="{F0DA335D-04A8-4E05-A271-57043B63F319}" srcOrd="5" destOrd="0" presId="urn:microsoft.com/office/officeart/2005/8/layout/vList6"/>
    <dgm:cxn modelId="{F7AFECD2-7CB7-44FE-BBA7-F5B1D4219D26}" type="presParOf" srcId="{E98AFA46-3493-4640-913B-3D74DA3B8CCE}" destId="{103DD2B4-67B3-4C70-A610-56B6356A2AFC}" srcOrd="6" destOrd="0" presId="urn:microsoft.com/office/officeart/2005/8/layout/vList6"/>
    <dgm:cxn modelId="{8DD0CED4-4E88-4261-8B12-5AF350D4411A}" type="presParOf" srcId="{103DD2B4-67B3-4C70-A610-56B6356A2AFC}" destId="{763ED288-F9AC-4FBD-8D13-49EFFD6785E9}" srcOrd="0" destOrd="0" presId="urn:microsoft.com/office/officeart/2005/8/layout/vList6"/>
    <dgm:cxn modelId="{B5901837-4574-4039-BFC5-D11D6535C488}" type="presParOf" srcId="{103DD2B4-67B3-4C70-A610-56B6356A2AFC}" destId="{E1F6A9A8-BCC3-4890-86D6-F663C278624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42178D-091F-4C8B-A538-CF94E34CD3D4}" type="doc">
      <dgm:prSet loTypeId="urn:microsoft.com/office/officeart/2005/8/layout/vList6" loCatId="list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en-US"/>
        </a:p>
      </dgm:t>
    </dgm:pt>
    <dgm:pt modelId="{29A41DB6-2655-4D20-8CEC-F687ACE222B7}">
      <dgm:prSet phldrT="[Text]"/>
      <dgm:spPr/>
      <dgm:t>
        <a:bodyPr/>
        <a:lstStyle/>
        <a:p>
          <a:r>
            <a:rPr lang="en-US" dirty="0" smtClean="0"/>
            <a:t>Long Hours</a:t>
          </a:r>
          <a:endParaRPr lang="en-US" dirty="0"/>
        </a:p>
      </dgm:t>
    </dgm:pt>
    <dgm:pt modelId="{4BEA0A9C-3727-4DCE-8E94-74DFEA6C789E}" type="parTrans" cxnId="{EACF7383-6A78-4076-BD72-87544B390530}">
      <dgm:prSet/>
      <dgm:spPr/>
      <dgm:t>
        <a:bodyPr/>
        <a:lstStyle/>
        <a:p>
          <a:endParaRPr lang="en-US"/>
        </a:p>
      </dgm:t>
    </dgm:pt>
    <dgm:pt modelId="{E53B6C8E-78D3-4D24-9EF9-666F5A5FFD84}" type="sibTrans" cxnId="{EACF7383-6A78-4076-BD72-87544B390530}">
      <dgm:prSet/>
      <dgm:spPr/>
      <dgm:t>
        <a:bodyPr/>
        <a:lstStyle/>
        <a:p>
          <a:endParaRPr lang="en-US"/>
        </a:p>
      </dgm:t>
    </dgm:pt>
    <dgm:pt modelId="{A4249BC3-84F5-4070-97D4-8A7AAEA72C02}">
      <dgm:prSet phldrT="[Text]"/>
      <dgm:spPr/>
      <dgm:t>
        <a:bodyPr/>
        <a:lstStyle/>
        <a:p>
          <a:r>
            <a:rPr lang="en-US" dirty="0" smtClean="0"/>
            <a:t>Entrepreneurs are first in and last out</a:t>
          </a:r>
          <a:endParaRPr lang="en-US" dirty="0"/>
        </a:p>
      </dgm:t>
    </dgm:pt>
    <dgm:pt modelId="{E2F42B06-97FF-42C8-AE65-A84157DCBACE}" type="parTrans" cxnId="{545BF834-6ADC-4868-81B9-AABDE6C526FC}">
      <dgm:prSet/>
      <dgm:spPr/>
      <dgm:t>
        <a:bodyPr/>
        <a:lstStyle/>
        <a:p>
          <a:endParaRPr lang="en-US"/>
        </a:p>
      </dgm:t>
    </dgm:pt>
    <dgm:pt modelId="{D08AD8C3-097B-4AA7-B80F-C0C4956CBA18}" type="sibTrans" cxnId="{545BF834-6ADC-4868-81B9-AABDE6C526FC}">
      <dgm:prSet/>
      <dgm:spPr/>
      <dgm:t>
        <a:bodyPr/>
        <a:lstStyle/>
        <a:p>
          <a:endParaRPr lang="en-US"/>
        </a:p>
      </dgm:t>
    </dgm:pt>
    <dgm:pt modelId="{F7FA8709-EF55-4AE9-8691-2CD86FE6F446}">
      <dgm:prSet phldrT="[Text]"/>
      <dgm:spPr/>
      <dgm:t>
        <a:bodyPr/>
        <a:lstStyle/>
        <a:p>
          <a:r>
            <a:rPr lang="en-US" dirty="0" smtClean="0"/>
            <a:t>Often work alone in early days</a:t>
          </a:r>
          <a:endParaRPr lang="en-US" dirty="0"/>
        </a:p>
      </dgm:t>
    </dgm:pt>
    <dgm:pt modelId="{40389D1F-33C6-4225-8EB7-83530CA71EF0}" type="parTrans" cxnId="{BFCD3DCA-1899-4452-811F-3D16BDCFCA6B}">
      <dgm:prSet/>
      <dgm:spPr/>
      <dgm:t>
        <a:bodyPr/>
        <a:lstStyle/>
        <a:p>
          <a:endParaRPr lang="en-US"/>
        </a:p>
      </dgm:t>
    </dgm:pt>
    <dgm:pt modelId="{1F82710E-B9AE-44AD-BB5B-B1BC7BA48B2E}" type="sibTrans" cxnId="{BFCD3DCA-1899-4452-811F-3D16BDCFCA6B}">
      <dgm:prSet/>
      <dgm:spPr/>
      <dgm:t>
        <a:bodyPr/>
        <a:lstStyle/>
        <a:p>
          <a:endParaRPr lang="en-US"/>
        </a:p>
      </dgm:t>
    </dgm:pt>
    <dgm:pt modelId="{0969DB96-D745-483D-B856-6B9F9A3CF369}">
      <dgm:prSet phldrT="[Text]"/>
      <dgm:spPr/>
      <dgm:t>
        <a:bodyPr/>
        <a:lstStyle/>
        <a:p>
          <a:r>
            <a:rPr lang="en-US" dirty="0" smtClean="0"/>
            <a:t>Opportunity Cost</a:t>
          </a:r>
          <a:endParaRPr lang="en-US" dirty="0"/>
        </a:p>
      </dgm:t>
    </dgm:pt>
    <dgm:pt modelId="{E1346DD0-F0CC-4182-B2E4-C5DE4A53A323}" type="parTrans" cxnId="{C82DD4CC-2292-42DE-9C31-F86D60166430}">
      <dgm:prSet/>
      <dgm:spPr/>
      <dgm:t>
        <a:bodyPr/>
        <a:lstStyle/>
        <a:p>
          <a:endParaRPr lang="en-US"/>
        </a:p>
      </dgm:t>
    </dgm:pt>
    <dgm:pt modelId="{C7B3A9C5-E37E-4362-80FF-AD2D3607256E}" type="sibTrans" cxnId="{C82DD4CC-2292-42DE-9C31-F86D60166430}">
      <dgm:prSet/>
      <dgm:spPr/>
      <dgm:t>
        <a:bodyPr/>
        <a:lstStyle/>
        <a:p>
          <a:endParaRPr lang="en-US"/>
        </a:p>
      </dgm:t>
    </dgm:pt>
    <dgm:pt modelId="{E2184D53-687A-48F1-B4BE-8751B77500CC}">
      <dgm:prSet phldrT="[Text]"/>
      <dgm:spPr/>
      <dgm:t>
        <a:bodyPr/>
        <a:lstStyle/>
        <a:p>
          <a:r>
            <a:rPr lang="en-US" dirty="0" smtClean="0"/>
            <a:t>Time spent with family</a:t>
          </a:r>
          <a:endParaRPr lang="en-US" dirty="0"/>
        </a:p>
      </dgm:t>
    </dgm:pt>
    <dgm:pt modelId="{46FFA95F-43D6-48F5-9E26-5DCCDE2E2EC7}" type="parTrans" cxnId="{3BFFBC13-7D21-473B-B3D3-61DAE11DFA3C}">
      <dgm:prSet/>
      <dgm:spPr/>
      <dgm:t>
        <a:bodyPr/>
        <a:lstStyle/>
        <a:p>
          <a:endParaRPr lang="en-US"/>
        </a:p>
      </dgm:t>
    </dgm:pt>
    <dgm:pt modelId="{6D4D5950-92EF-4746-81EE-DE1AC300F332}" type="sibTrans" cxnId="{3BFFBC13-7D21-473B-B3D3-61DAE11DFA3C}">
      <dgm:prSet/>
      <dgm:spPr/>
      <dgm:t>
        <a:bodyPr/>
        <a:lstStyle/>
        <a:p>
          <a:endParaRPr lang="en-US"/>
        </a:p>
      </dgm:t>
    </dgm:pt>
    <dgm:pt modelId="{F7E0EB6D-84E5-4642-B76F-92E7BF9A3F9E}">
      <dgm:prSet phldrT="[Text]"/>
      <dgm:spPr/>
      <dgm:t>
        <a:bodyPr/>
        <a:lstStyle/>
        <a:p>
          <a:r>
            <a:rPr lang="en-US" dirty="0" smtClean="0"/>
            <a:t>Ability to work for a guaranteed wage</a:t>
          </a:r>
          <a:endParaRPr lang="en-US" dirty="0"/>
        </a:p>
      </dgm:t>
    </dgm:pt>
    <dgm:pt modelId="{4936D06F-8ED7-4A5C-97AA-60FEEBBA4F9C}" type="parTrans" cxnId="{60A8C36E-BDAD-4572-9428-5BC409057B78}">
      <dgm:prSet/>
      <dgm:spPr/>
      <dgm:t>
        <a:bodyPr/>
        <a:lstStyle/>
        <a:p>
          <a:endParaRPr lang="en-US"/>
        </a:p>
      </dgm:t>
    </dgm:pt>
    <dgm:pt modelId="{20D167E6-B20D-41CF-8FCD-05F376182D3F}" type="sibTrans" cxnId="{60A8C36E-BDAD-4572-9428-5BC409057B78}">
      <dgm:prSet/>
      <dgm:spPr/>
      <dgm:t>
        <a:bodyPr/>
        <a:lstStyle/>
        <a:p>
          <a:endParaRPr lang="en-US"/>
        </a:p>
      </dgm:t>
    </dgm:pt>
    <dgm:pt modelId="{3A23035A-0952-430C-BD66-DA5F7292ACE9}">
      <dgm:prSet phldrT="[Text]"/>
      <dgm:spPr/>
      <dgm:t>
        <a:bodyPr/>
        <a:lstStyle/>
        <a:p>
          <a:r>
            <a:rPr lang="en-US" dirty="0" smtClean="0"/>
            <a:t>The firm may fail</a:t>
          </a:r>
          <a:endParaRPr lang="en-US" dirty="0"/>
        </a:p>
      </dgm:t>
    </dgm:pt>
    <dgm:pt modelId="{01A2C96F-190E-4328-8698-A594049B609D}" type="parTrans" cxnId="{4FA798F6-9BA5-463A-9717-922495459A6B}">
      <dgm:prSet/>
      <dgm:spPr/>
      <dgm:t>
        <a:bodyPr/>
        <a:lstStyle/>
        <a:p>
          <a:endParaRPr lang="en-US"/>
        </a:p>
      </dgm:t>
    </dgm:pt>
    <dgm:pt modelId="{7C03B5C9-99B2-41AA-BCD7-5CC18AFCC312}" type="sibTrans" cxnId="{4FA798F6-9BA5-463A-9717-922495459A6B}">
      <dgm:prSet/>
      <dgm:spPr/>
      <dgm:t>
        <a:bodyPr/>
        <a:lstStyle/>
        <a:p>
          <a:endParaRPr lang="en-US"/>
        </a:p>
      </dgm:t>
    </dgm:pt>
    <dgm:pt modelId="{9B4373C9-86F4-4CB5-917D-924250758249}">
      <dgm:prSet phldrT="[Text]"/>
      <dgm:spPr/>
      <dgm:t>
        <a:bodyPr/>
        <a:lstStyle/>
        <a:p>
          <a:r>
            <a:rPr lang="en-US" dirty="0" smtClean="0"/>
            <a:t>Loss / </a:t>
          </a:r>
          <a:r>
            <a:rPr lang="en-US" dirty="0" err="1" smtClean="0"/>
            <a:t>Banckruptcy</a:t>
          </a:r>
          <a:endParaRPr lang="en-US" dirty="0"/>
        </a:p>
      </dgm:t>
    </dgm:pt>
    <dgm:pt modelId="{718338AB-3DFD-43BD-8814-A3996B6B5230}" type="parTrans" cxnId="{CF6E3202-8C26-4BB2-BA08-DD0EC2846928}">
      <dgm:prSet/>
      <dgm:spPr/>
      <dgm:t>
        <a:bodyPr/>
        <a:lstStyle/>
        <a:p>
          <a:endParaRPr lang="en-US"/>
        </a:p>
      </dgm:t>
    </dgm:pt>
    <dgm:pt modelId="{43519C5A-F71E-4A28-9B71-6108B374848C}" type="sibTrans" cxnId="{CF6E3202-8C26-4BB2-BA08-DD0EC2846928}">
      <dgm:prSet/>
      <dgm:spPr/>
      <dgm:t>
        <a:bodyPr/>
        <a:lstStyle/>
        <a:p>
          <a:endParaRPr lang="en-US"/>
        </a:p>
      </dgm:t>
    </dgm:pt>
    <dgm:pt modelId="{6307D5F7-3547-4D63-B27D-4A3C9224FAF8}">
      <dgm:prSet phldrT="[Text]"/>
      <dgm:spPr/>
      <dgm:t>
        <a:bodyPr/>
        <a:lstStyle/>
        <a:p>
          <a:r>
            <a:rPr lang="en-US" dirty="0" smtClean="0"/>
            <a:t>The entrepreneur may be responsible for the debts</a:t>
          </a:r>
          <a:endParaRPr lang="en-US" dirty="0"/>
        </a:p>
      </dgm:t>
    </dgm:pt>
    <dgm:pt modelId="{057C77E5-B40F-4433-BAF9-39E0DA84200C}" type="parTrans" cxnId="{B723C378-773A-4307-915E-F31A79DE3769}">
      <dgm:prSet/>
      <dgm:spPr/>
    </dgm:pt>
    <dgm:pt modelId="{BFD59F36-5B4E-4521-A852-C8F705F1C4EF}" type="sibTrans" cxnId="{B723C378-773A-4307-915E-F31A79DE3769}">
      <dgm:prSet/>
      <dgm:spPr/>
    </dgm:pt>
    <dgm:pt modelId="{E98AFA46-3493-4640-913B-3D74DA3B8CCE}" type="pres">
      <dgm:prSet presAssocID="{F742178D-091F-4C8B-A538-CF94E34CD3D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70CF937-1A6F-42ED-91EB-DC41765A3875}" type="pres">
      <dgm:prSet presAssocID="{29A41DB6-2655-4D20-8CEC-F687ACE222B7}" presName="linNode" presStyleCnt="0"/>
      <dgm:spPr/>
    </dgm:pt>
    <dgm:pt modelId="{28EC21EE-50A9-48F1-A9DC-1C8912DEE168}" type="pres">
      <dgm:prSet presAssocID="{29A41DB6-2655-4D20-8CEC-F687ACE222B7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0EE5B2-92CE-4E9D-AF15-49D355F3EBA9}" type="pres">
      <dgm:prSet presAssocID="{29A41DB6-2655-4D20-8CEC-F687ACE222B7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9E7850-403C-44C8-AA47-FCE5AD167717}" type="pres">
      <dgm:prSet presAssocID="{E53B6C8E-78D3-4D24-9EF9-666F5A5FFD84}" presName="spacing" presStyleCnt="0"/>
      <dgm:spPr/>
    </dgm:pt>
    <dgm:pt modelId="{FE2301A1-DAB5-4DC0-860F-B9BC4173EC2B}" type="pres">
      <dgm:prSet presAssocID="{0969DB96-D745-483D-B856-6B9F9A3CF369}" presName="linNode" presStyleCnt="0"/>
      <dgm:spPr/>
    </dgm:pt>
    <dgm:pt modelId="{1C6DC013-C857-4297-ADF8-1BD0972FCBE2}" type="pres">
      <dgm:prSet presAssocID="{0969DB96-D745-483D-B856-6B9F9A3CF369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6A2FC6-976E-4C84-B95E-C05F71626353}" type="pres">
      <dgm:prSet presAssocID="{0969DB96-D745-483D-B856-6B9F9A3CF369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48B0BC-98FD-4CE8-8726-1E8561271CE2}" type="pres">
      <dgm:prSet presAssocID="{C7B3A9C5-E37E-4362-80FF-AD2D3607256E}" presName="spacing" presStyleCnt="0"/>
      <dgm:spPr/>
    </dgm:pt>
    <dgm:pt modelId="{91050C65-EF57-4A10-8441-1B912EB48939}" type="pres">
      <dgm:prSet presAssocID="{9B4373C9-86F4-4CB5-917D-924250758249}" presName="linNode" presStyleCnt="0"/>
      <dgm:spPr/>
    </dgm:pt>
    <dgm:pt modelId="{16DFD460-66F0-411F-8D3E-75BE36A6FC44}" type="pres">
      <dgm:prSet presAssocID="{9B4373C9-86F4-4CB5-917D-924250758249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C88C5-556E-4FBE-804C-621DA1F2FC64}" type="pres">
      <dgm:prSet presAssocID="{9B4373C9-86F4-4CB5-917D-924250758249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BBBB24-6F9F-4A48-B832-727AC461625C}" type="presOf" srcId="{9B4373C9-86F4-4CB5-917D-924250758249}" destId="{16DFD460-66F0-411F-8D3E-75BE36A6FC44}" srcOrd="0" destOrd="0" presId="urn:microsoft.com/office/officeart/2005/8/layout/vList6"/>
    <dgm:cxn modelId="{A1F46CF3-97D0-44BA-8BDF-C91232FB7FD9}" type="presOf" srcId="{0969DB96-D745-483D-B856-6B9F9A3CF369}" destId="{1C6DC013-C857-4297-ADF8-1BD0972FCBE2}" srcOrd="0" destOrd="0" presId="urn:microsoft.com/office/officeart/2005/8/layout/vList6"/>
    <dgm:cxn modelId="{4FA798F6-9BA5-463A-9717-922495459A6B}" srcId="{9B4373C9-86F4-4CB5-917D-924250758249}" destId="{3A23035A-0952-430C-BD66-DA5F7292ACE9}" srcOrd="0" destOrd="0" parTransId="{01A2C96F-190E-4328-8698-A594049B609D}" sibTransId="{7C03B5C9-99B2-41AA-BCD7-5CC18AFCC312}"/>
    <dgm:cxn modelId="{B723C378-773A-4307-915E-F31A79DE3769}" srcId="{9B4373C9-86F4-4CB5-917D-924250758249}" destId="{6307D5F7-3547-4D63-B27D-4A3C9224FAF8}" srcOrd="1" destOrd="0" parTransId="{057C77E5-B40F-4433-BAF9-39E0DA84200C}" sibTransId="{BFD59F36-5B4E-4521-A852-C8F705F1C4EF}"/>
    <dgm:cxn modelId="{3BFFBC13-7D21-473B-B3D3-61DAE11DFA3C}" srcId="{0969DB96-D745-483D-B856-6B9F9A3CF369}" destId="{E2184D53-687A-48F1-B4BE-8751B77500CC}" srcOrd="0" destOrd="0" parTransId="{46FFA95F-43D6-48F5-9E26-5DCCDE2E2EC7}" sibTransId="{6D4D5950-92EF-4746-81EE-DE1AC300F332}"/>
    <dgm:cxn modelId="{E14D10C4-D691-4591-B8FB-702C2477AE02}" type="presOf" srcId="{3A23035A-0952-430C-BD66-DA5F7292ACE9}" destId="{B09C88C5-556E-4FBE-804C-621DA1F2FC64}" srcOrd="0" destOrd="0" presId="urn:microsoft.com/office/officeart/2005/8/layout/vList6"/>
    <dgm:cxn modelId="{CF6E3202-8C26-4BB2-BA08-DD0EC2846928}" srcId="{F742178D-091F-4C8B-A538-CF94E34CD3D4}" destId="{9B4373C9-86F4-4CB5-917D-924250758249}" srcOrd="2" destOrd="0" parTransId="{718338AB-3DFD-43BD-8814-A3996B6B5230}" sibTransId="{43519C5A-F71E-4A28-9B71-6108B374848C}"/>
    <dgm:cxn modelId="{BFCD3DCA-1899-4452-811F-3D16BDCFCA6B}" srcId="{29A41DB6-2655-4D20-8CEC-F687ACE222B7}" destId="{F7FA8709-EF55-4AE9-8691-2CD86FE6F446}" srcOrd="1" destOrd="0" parTransId="{40389D1F-33C6-4225-8EB7-83530CA71EF0}" sibTransId="{1F82710E-B9AE-44AD-BB5B-B1BC7BA48B2E}"/>
    <dgm:cxn modelId="{DB567704-0B1B-4D89-94B8-D9C19A7DFA0D}" type="presOf" srcId="{E2184D53-687A-48F1-B4BE-8751B77500CC}" destId="{A26A2FC6-976E-4C84-B95E-C05F71626353}" srcOrd="0" destOrd="0" presId="urn:microsoft.com/office/officeart/2005/8/layout/vList6"/>
    <dgm:cxn modelId="{01A8AB15-0037-4270-A206-22CED2BA4651}" type="presOf" srcId="{F742178D-091F-4C8B-A538-CF94E34CD3D4}" destId="{E98AFA46-3493-4640-913B-3D74DA3B8CCE}" srcOrd="0" destOrd="0" presId="urn:microsoft.com/office/officeart/2005/8/layout/vList6"/>
    <dgm:cxn modelId="{EACF7383-6A78-4076-BD72-87544B390530}" srcId="{F742178D-091F-4C8B-A538-CF94E34CD3D4}" destId="{29A41DB6-2655-4D20-8CEC-F687ACE222B7}" srcOrd="0" destOrd="0" parTransId="{4BEA0A9C-3727-4DCE-8E94-74DFEA6C789E}" sibTransId="{E53B6C8E-78D3-4D24-9EF9-666F5A5FFD84}"/>
    <dgm:cxn modelId="{60A8C36E-BDAD-4572-9428-5BC409057B78}" srcId="{0969DB96-D745-483D-B856-6B9F9A3CF369}" destId="{F7E0EB6D-84E5-4642-B76F-92E7BF9A3F9E}" srcOrd="1" destOrd="0" parTransId="{4936D06F-8ED7-4A5C-97AA-60FEEBBA4F9C}" sibTransId="{20D167E6-B20D-41CF-8FCD-05F376182D3F}"/>
    <dgm:cxn modelId="{545BF834-6ADC-4868-81B9-AABDE6C526FC}" srcId="{29A41DB6-2655-4D20-8CEC-F687ACE222B7}" destId="{A4249BC3-84F5-4070-97D4-8A7AAEA72C02}" srcOrd="0" destOrd="0" parTransId="{E2F42B06-97FF-42C8-AE65-A84157DCBACE}" sibTransId="{D08AD8C3-097B-4AA7-B80F-C0C4956CBA18}"/>
    <dgm:cxn modelId="{C82DD4CC-2292-42DE-9C31-F86D60166430}" srcId="{F742178D-091F-4C8B-A538-CF94E34CD3D4}" destId="{0969DB96-D745-483D-B856-6B9F9A3CF369}" srcOrd="1" destOrd="0" parTransId="{E1346DD0-F0CC-4182-B2E4-C5DE4A53A323}" sibTransId="{C7B3A9C5-E37E-4362-80FF-AD2D3607256E}"/>
    <dgm:cxn modelId="{8A796314-D131-4B79-B002-B75CA4CC5C4A}" type="presOf" srcId="{6307D5F7-3547-4D63-B27D-4A3C9224FAF8}" destId="{B09C88C5-556E-4FBE-804C-621DA1F2FC64}" srcOrd="0" destOrd="1" presId="urn:microsoft.com/office/officeart/2005/8/layout/vList6"/>
    <dgm:cxn modelId="{CA9CA182-FD97-45E0-B023-52FD939CB455}" type="presOf" srcId="{29A41DB6-2655-4D20-8CEC-F687ACE222B7}" destId="{28EC21EE-50A9-48F1-A9DC-1C8912DEE168}" srcOrd="0" destOrd="0" presId="urn:microsoft.com/office/officeart/2005/8/layout/vList6"/>
    <dgm:cxn modelId="{DC4C0EAC-AF10-4FFD-A472-8FAE7063EC5B}" type="presOf" srcId="{F7E0EB6D-84E5-4642-B76F-92E7BF9A3F9E}" destId="{A26A2FC6-976E-4C84-B95E-C05F71626353}" srcOrd="0" destOrd="1" presId="urn:microsoft.com/office/officeart/2005/8/layout/vList6"/>
    <dgm:cxn modelId="{CC4E1A6F-24A6-48A9-A70A-897245EE522C}" type="presOf" srcId="{F7FA8709-EF55-4AE9-8691-2CD86FE6F446}" destId="{6C0EE5B2-92CE-4E9D-AF15-49D355F3EBA9}" srcOrd="0" destOrd="1" presId="urn:microsoft.com/office/officeart/2005/8/layout/vList6"/>
    <dgm:cxn modelId="{1D4879E0-356B-4559-B24C-2C36369FD1FF}" type="presOf" srcId="{A4249BC3-84F5-4070-97D4-8A7AAEA72C02}" destId="{6C0EE5B2-92CE-4E9D-AF15-49D355F3EBA9}" srcOrd="0" destOrd="0" presId="urn:microsoft.com/office/officeart/2005/8/layout/vList6"/>
    <dgm:cxn modelId="{DFD086F6-72E7-41FB-B83F-4CF1A2D3F927}" type="presParOf" srcId="{E98AFA46-3493-4640-913B-3D74DA3B8CCE}" destId="{E70CF937-1A6F-42ED-91EB-DC41765A3875}" srcOrd="0" destOrd="0" presId="urn:microsoft.com/office/officeart/2005/8/layout/vList6"/>
    <dgm:cxn modelId="{E7631E0E-AF0D-4CE8-9A99-D1A932490DB2}" type="presParOf" srcId="{E70CF937-1A6F-42ED-91EB-DC41765A3875}" destId="{28EC21EE-50A9-48F1-A9DC-1C8912DEE168}" srcOrd="0" destOrd="0" presId="urn:microsoft.com/office/officeart/2005/8/layout/vList6"/>
    <dgm:cxn modelId="{20A71476-B5A2-4E19-AA67-970116539EDA}" type="presParOf" srcId="{E70CF937-1A6F-42ED-91EB-DC41765A3875}" destId="{6C0EE5B2-92CE-4E9D-AF15-49D355F3EBA9}" srcOrd="1" destOrd="0" presId="urn:microsoft.com/office/officeart/2005/8/layout/vList6"/>
    <dgm:cxn modelId="{390E49C0-1648-4C1A-86B7-4303F75464D6}" type="presParOf" srcId="{E98AFA46-3493-4640-913B-3D74DA3B8CCE}" destId="{6B9E7850-403C-44C8-AA47-FCE5AD167717}" srcOrd="1" destOrd="0" presId="urn:microsoft.com/office/officeart/2005/8/layout/vList6"/>
    <dgm:cxn modelId="{3F5033B4-3C63-49E0-84F4-07830D696ECB}" type="presParOf" srcId="{E98AFA46-3493-4640-913B-3D74DA3B8CCE}" destId="{FE2301A1-DAB5-4DC0-860F-B9BC4173EC2B}" srcOrd="2" destOrd="0" presId="urn:microsoft.com/office/officeart/2005/8/layout/vList6"/>
    <dgm:cxn modelId="{E92FA5D2-4082-4E29-87C6-2422C8F6D8AD}" type="presParOf" srcId="{FE2301A1-DAB5-4DC0-860F-B9BC4173EC2B}" destId="{1C6DC013-C857-4297-ADF8-1BD0972FCBE2}" srcOrd="0" destOrd="0" presId="urn:microsoft.com/office/officeart/2005/8/layout/vList6"/>
    <dgm:cxn modelId="{BD70B0D1-0329-4F8E-946A-636688D4801E}" type="presParOf" srcId="{FE2301A1-DAB5-4DC0-860F-B9BC4173EC2B}" destId="{A26A2FC6-976E-4C84-B95E-C05F71626353}" srcOrd="1" destOrd="0" presId="urn:microsoft.com/office/officeart/2005/8/layout/vList6"/>
    <dgm:cxn modelId="{A54EB223-75C0-450C-9A9E-2D3BEEA50E5D}" type="presParOf" srcId="{E98AFA46-3493-4640-913B-3D74DA3B8CCE}" destId="{7948B0BC-98FD-4CE8-8726-1E8561271CE2}" srcOrd="3" destOrd="0" presId="urn:microsoft.com/office/officeart/2005/8/layout/vList6"/>
    <dgm:cxn modelId="{C790FEDD-9762-4A3D-B38C-C59963F994F8}" type="presParOf" srcId="{E98AFA46-3493-4640-913B-3D74DA3B8CCE}" destId="{91050C65-EF57-4A10-8441-1B912EB48939}" srcOrd="4" destOrd="0" presId="urn:microsoft.com/office/officeart/2005/8/layout/vList6"/>
    <dgm:cxn modelId="{1F7049B0-2B6A-413F-A241-715C0CA42FBC}" type="presParOf" srcId="{91050C65-EF57-4A10-8441-1B912EB48939}" destId="{16DFD460-66F0-411F-8D3E-75BE36A6FC44}" srcOrd="0" destOrd="0" presId="urn:microsoft.com/office/officeart/2005/8/layout/vList6"/>
    <dgm:cxn modelId="{3D92CF81-77E4-464D-A5AA-38EDDFBDB2A5}" type="presParOf" srcId="{91050C65-EF57-4A10-8441-1B912EB48939}" destId="{B09C88C5-556E-4FBE-804C-621DA1F2FC6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AA469C-0994-4844-AE83-E4AF86809581}">
      <dsp:nvSpPr>
        <dsp:cNvPr id="0" name=""/>
        <dsp:cNvSpPr/>
      </dsp:nvSpPr>
      <dsp:spPr>
        <a:xfrm>
          <a:off x="2569222" y="1223482"/>
          <a:ext cx="2926450" cy="2926450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Entrepreneurs</a:t>
          </a:r>
          <a:endParaRPr lang="en-US" sz="2300" kern="1200" dirty="0"/>
        </a:p>
      </dsp:txBody>
      <dsp:txXfrm>
        <a:off x="2569222" y="1223482"/>
        <a:ext cx="2926450" cy="2926450"/>
      </dsp:txXfrm>
    </dsp:sp>
    <dsp:sp modelId="{22477306-E02C-4973-ABBA-6C04463078F4}">
      <dsp:nvSpPr>
        <dsp:cNvPr id="0" name=""/>
        <dsp:cNvSpPr/>
      </dsp:nvSpPr>
      <dsp:spPr>
        <a:xfrm>
          <a:off x="3300835" y="48227"/>
          <a:ext cx="1463225" cy="1463225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1600034"/>
                <a:satOff val="1770"/>
                <a:lumOff val="-9944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1600034"/>
                <a:satOff val="1770"/>
                <a:lumOff val="-9944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1600034"/>
                <a:satOff val="1770"/>
                <a:lumOff val="-994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Risk Takers</a:t>
          </a:r>
          <a:endParaRPr lang="en-US" sz="1300" kern="1200" dirty="0"/>
        </a:p>
      </dsp:txBody>
      <dsp:txXfrm>
        <a:off x="3300835" y="48227"/>
        <a:ext cx="1463225" cy="1463225"/>
      </dsp:txXfrm>
    </dsp:sp>
    <dsp:sp modelId="{F7B59850-1EBB-432A-9553-748B175A9D9D}">
      <dsp:nvSpPr>
        <dsp:cNvPr id="0" name=""/>
        <dsp:cNvSpPr/>
      </dsp:nvSpPr>
      <dsp:spPr>
        <a:xfrm>
          <a:off x="4791684" y="766182"/>
          <a:ext cx="1463225" cy="1463225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3200067"/>
                <a:satOff val="3539"/>
                <a:lumOff val="-19888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3200067"/>
                <a:satOff val="3539"/>
                <a:lumOff val="-19888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3200067"/>
                <a:satOff val="3539"/>
                <a:lumOff val="-198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Organised</a:t>
          </a:r>
          <a:endParaRPr lang="en-US" sz="1300" kern="1200" dirty="0"/>
        </a:p>
      </dsp:txBody>
      <dsp:txXfrm>
        <a:off x="4791684" y="766182"/>
        <a:ext cx="1463225" cy="1463225"/>
      </dsp:txXfrm>
    </dsp:sp>
    <dsp:sp modelId="{D9B1F641-4FF4-404A-887F-7BF99EC1E0CB}">
      <dsp:nvSpPr>
        <dsp:cNvPr id="0" name=""/>
        <dsp:cNvSpPr/>
      </dsp:nvSpPr>
      <dsp:spPr>
        <a:xfrm>
          <a:off x="5159893" y="2379413"/>
          <a:ext cx="1463225" cy="1463225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4800101"/>
                <a:satOff val="5309"/>
                <a:lumOff val="-29832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4800101"/>
                <a:satOff val="5309"/>
                <a:lumOff val="-29832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4800101"/>
                <a:satOff val="5309"/>
                <a:lumOff val="-2983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Team Player</a:t>
          </a:r>
          <a:endParaRPr lang="en-US" sz="1300" kern="1200" dirty="0"/>
        </a:p>
      </dsp:txBody>
      <dsp:txXfrm>
        <a:off x="5159893" y="2379413"/>
        <a:ext cx="1463225" cy="1463225"/>
      </dsp:txXfrm>
    </dsp:sp>
    <dsp:sp modelId="{776B094C-9860-47AC-9D8B-1FCDD5A232A3}">
      <dsp:nvSpPr>
        <dsp:cNvPr id="0" name=""/>
        <dsp:cNvSpPr/>
      </dsp:nvSpPr>
      <dsp:spPr>
        <a:xfrm>
          <a:off x="4128194" y="3673123"/>
          <a:ext cx="1463225" cy="1463225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6400135"/>
                <a:satOff val="7079"/>
                <a:lumOff val="-39776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6400135"/>
                <a:satOff val="7079"/>
                <a:lumOff val="-39776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6400135"/>
                <a:satOff val="7079"/>
                <a:lumOff val="-397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Visionary</a:t>
          </a:r>
          <a:endParaRPr lang="en-US" sz="1300" kern="1200" dirty="0"/>
        </a:p>
      </dsp:txBody>
      <dsp:txXfrm>
        <a:off x="4128194" y="3673123"/>
        <a:ext cx="1463225" cy="1463225"/>
      </dsp:txXfrm>
    </dsp:sp>
    <dsp:sp modelId="{5B3B789E-145F-4996-A2F6-A266BD6FDFDF}">
      <dsp:nvSpPr>
        <dsp:cNvPr id="0" name=""/>
        <dsp:cNvSpPr/>
      </dsp:nvSpPr>
      <dsp:spPr>
        <a:xfrm>
          <a:off x="2473476" y="3673123"/>
          <a:ext cx="1463225" cy="1463225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8000168"/>
                <a:satOff val="8849"/>
                <a:lumOff val="-4972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8000168"/>
                <a:satOff val="8849"/>
                <a:lumOff val="-4972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8000168"/>
                <a:satOff val="8849"/>
                <a:lumOff val="-4972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Passionate</a:t>
          </a:r>
          <a:endParaRPr lang="en-US" sz="1300" kern="1200" dirty="0"/>
        </a:p>
      </dsp:txBody>
      <dsp:txXfrm>
        <a:off x="2473476" y="3673123"/>
        <a:ext cx="1463225" cy="1463225"/>
      </dsp:txXfrm>
    </dsp:sp>
    <dsp:sp modelId="{A5D057CA-33FA-422D-8E89-C6F3B82D0621}">
      <dsp:nvSpPr>
        <dsp:cNvPr id="0" name=""/>
        <dsp:cNvSpPr/>
      </dsp:nvSpPr>
      <dsp:spPr>
        <a:xfrm>
          <a:off x="1441777" y="2379413"/>
          <a:ext cx="1463225" cy="1463225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9600202"/>
                <a:satOff val="10618"/>
                <a:lumOff val="-59664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9600202"/>
                <a:satOff val="10618"/>
                <a:lumOff val="-59664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9600202"/>
                <a:satOff val="10618"/>
                <a:lumOff val="-5966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Determined</a:t>
          </a:r>
          <a:endParaRPr lang="en-US" sz="1300" kern="1200" dirty="0"/>
        </a:p>
      </dsp:txBody>
      <dsp:txXfrm>
        <a:off x="1441777" y="2379413"/>
        <a:ext cx="1463225" cy="1463225"/>
      </dsp:txXfrm>
    </dsp:sp>
    <dsp:sp modelId="{1687BA6B-3A3F-48C3-BB19-74F40DAF679E}">
      <dsp:nvSpPr>
        <dsp:cNvPr id="0" name=""/>
        <dsp:cNvSpPr/>
      </dsp:nvSpPr>
      <dsp:spPr>
        <a:xfrm>
          <a:off x="1809986" y="766182"/>
          <a:ext cx="1463225" cy="1463225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11200236"/>
                <a:satOff val="12388"/>
                <a:lumOff val="-69608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11200236"/>
                <a:satOff val="12388"/>
                <a:lumOff val="-69608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11200236"/>
                <a:satOff val="12388"/>
                <a:lumOff val="-6960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Confident</a:t>
          </a:r>
          <a:endParaRPr lang="en-US" sz="1300" kern="1200" dirty="0"/>
        </a:p>
      </dsp:txBody>
      <dsp:txXfrm>
        <a:off x="1809986" y="766182"/>
        <a:ext cx="1463225" cy="146322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0EE5B2-92CE-4E9D-AF15-49D355F3EBA9}">
      <dsp:nvSpPr>
        <dsp:cNvPr id="0" name=""/>
        <dsp:cNvSpPr/>
      </dsp:nvSpPr>
      <dsp:spPr>
        <a:xfrm>
          <a:off x="3291839" y="1325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Profit is a cost of entrepreneurship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Retained profit is used for research</a:t>
          </a:r>
          <a:endParaRPr lang="en-US" sz="2000" kern="1200" dirty="0"/>
        </a:p>
      </dsp:txBody>
      <dsp:txXfrm>
        <a:off x="3291839" y="1325"/>
        <a:ext cx="4937760" cy="1051932"/>
      </dsp:txXfrm>
    </dsp:sp>
    <dsp:sp modelId="{28EC21EE-50A9-48F1-A9DC-1C8912DEE168}">
      <dsp:nvSpPr>
        <dsp:cNvPr id="0" name=""/>
        <dsp:cNvSpPr/>
      </dsp:nvSpPr>
      <dsp:spPr>
        <a:xfrm>
          <a:off x="0" y="1325"/>
          <a:ext cx="3291840" cy="1051932"/>
        </a:xfrm>
        <a:prstGeom prst="roundRect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Profit</a:t>
          </a:r>
          <a:endParaRPr lang="en-US" sz="3000" kern="1200" dirty="0"/>
        </a:p>
      </dsp:txBody>
      <dsp:txXfrm>
        <a:off x="0" y="1325"/>
        <a:ext cx="3291840" cy="1051932"/>
      </dsp:txXfrm>
    </dsp:sp>
    <dsp:sp modelId="{A26A2FC6-976E-4C84-B95E-C05F71626353}">
      <dsp:nvSpPr>
        <dsp:cNvPr id="0" name=""/>
        <dsp:cNvSpPr/>
      </dsp:nvSpPr>
      <dsp:spPr>
        <a:xfrm>
          <a:off x="3291839" y="1158452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Entrepreneurs enjoy seeing their good being sold</a:t>
          </a:r>
          <a:endParaRPr lang="en-US" sz="2000" kern="1200" dirty="0"/>
        </a:p>
      </dsp:txBody>
      <dsp:txXfrm>
        <a:off x="3291839" y="1158452"/>
        <a:ext cx="4937760" cy="1051932"/>
      </dsp:txXfrm>
    </dsp:sp>
    <dsp:sp modelId="{1C6DC013-C857-4297-ADF8-1BD0972FCBE2}">
      <dsp:nvSpPr>
        <dsp:cNvPr id="0" name=""/>
        <dsp:cNvSpPr/>
      </dsp:nvSpPr>
      <dsp:spPr>
        <a:xfrm>
          <a:off x="0" y="1158452"/>
          <a:ext cx="3291840" cy="1051932"/>
        </a:xfrm>
        <a:prstGeom prst="roundRect">
          <a:avLst/>
        </a:prstGeom>
        <a:solidFill>
          <a:schemeClr val="accent4">
            <a:shade val="80000"/>
            <a:hueOff val="0"/>
            <a:satOff val="-14681"/>
            <a:lumOff val="131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Satisfaction</a:t>
          </a:r>
          <a:endParaRPr lang="en-US" sz="3000" kern="1200" dirty="0"/>
        </a:p>
      </dsp:txBody>
      <dsp:txXfrm>
        <a:off x="0" y="1158452"/>
        <a:ext cx="3291840" cy="1051932"/>
      </dsp:txXfrm>
    </dsp:sp>
    <dsp:sp modelId="{B09C88C5-556E-4FBE-804C-621DA1F2FC64}">
      <dsp:nvSpPr>
        <dsp:cNvPr id="0" name=""/>
        <dsp:cNvSpPr/>
      </dsp:nvSpPr>
      <dsp:spPr>
        <a:xfrm>
          <a:off x="3291839" y="2315578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Many entrepreneurs believe their product is improving a market</a:t>
          </a:r>
          <a:endParaRPr lang="en-US" sz="2000" kern="1200" dirty="0"/>
        </a:p>
      </dsp:txBody>
      <dsp:txXfrm>
        <a:off x="3291839" y="2315578"/>
        <a:ext cx="4937760" cy="1051932"/>
      </dsp:txXfrm>
    </dsp:sp>
    <dsp:sp modelId="{16DFD460-66F0-411F-8D3E-75BE36A6FC44}">
      <dsp:nvSpPr>
        <dsp:cNvPr id="0" name=""/>
        <dsp:cNvSpPr/>
      </dsp:nvSpPr>
      <dsp:spPr>
        <a:xfrm>
          <a:off x="0" y="2315578"/>
          <a:ext cx="3291840" cy="1051932"/>
        </a:xfrm>
        <a:prstGeom prst="roundRect">
          <a:avLst/>
        </a:prstGeom>
        <a:solidFill>
          <a:schemeClr val="accent4">
            <a:shade val="80000"/>
            <a:hueOff val="0"/>
            <a:satOff val="-29361"/>
            <a:lumOff val="262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Purpose</a:t>
          </a:r>
          <a:endParaRPr lang="en-US" sz="3000" kern="1200" dirty="0"/>
        </a:p>
      </dsp:txBody>
      <dsp:txXfrm>
        <a:off x="0" y="2315578"/>
        <a:ext cx="3291840" cy="1051932"/>
      </dsp:txXfrm>
    </dsp:sp>
    <dsp:sp modelId="{E1F6A9A8-BCC3-4890-86D6-F663C278624E}">
      <dsp:nvSpPr>
        <dsp:cNvPr id="0" name=""/>
        <dsp:cNvSpPr/>
      </dsp:nvSpPr>
      <dsp:spPr>
        <a:xfrm>
          <a:off x="3291839" y="3472704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Entrepreneurs enjoy being their own boss and engaging in CSR</a:t>
          </a:r>
          <a:endParaRPr lang="en-US" sz="2000" kern="1200" dirty="0"/>
        </a:p>
      </dsp:txBody>
      <dsp:txXfrm>
        <a:off x="3291839" y="3472704"/>
        <a:ext cx="4937760" cy="1051932"/>
      </dsp:txXfrm>
    </dsp:sp>
    <dsp:sp modelId="{763ED288-F9AC-4FBD-8D13-49EFFD6785E9}">
      <dsp:nvSpPr>
        <dsp:cNvPr id="0" name=""/>
        <dsp:cNvSpPr/>
      </dsp:nvSpPr>
      <dsp:spPr>
        <a:xfrm>
          <a:off x="0" y="3472704"/>
          <a:ext cx="3291840" cy="1051932"/>
        </a:xfrm>
        <a:prstGeom prst="roundRect">
          <a:avLst/>
        </a:prstGeom>
        <a:solidFill>
          <a:schemeClr val="accent4">
            <a:shade val="80000"/>
            <a:hueOff val="0"/>
            <a:satOff val="-44042"/>
            <a:lumOff val="39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Empowerment</a:t>
          </a:r>
          <a:endParaRPr lang="en-US" sz="3000" kern="1200" dirty="0"/>
        </a:p>
      </dsp:txBody>
      <dsp:txXfrm>
        <a:off x="0" y="3472704"/>
        <a:ext cx="3291840" cy="105193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0EE5B2-92CE-4E9D-AF15-49D355F3EBA9}">
      <dsp:nvSpPr>
        <dsp:cNvPr id="0" name=""/>
        <dsp:cNvSpPr/>
      </dsp:nvSpPr>
      <dsp:spPr>
        <a:xfrm>
          <a:off x="3291839" y="0"/>
          <a:ext cx="4937760" cy="14143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Entrepreneurs are first in and last out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Often work alone in early days</a:t>
          </a:r>
          <a:endParaRPr lang="en-US" sz="2200" kern="1200" dirty="0"/>
        </a:p>
      </dsp:txBody>
      <dsp:txXfrm>
        <a:off x="3291839" y="0"/>
        <a:ext cx="4937760" cy="1414363"/>
      </dsp:txXfrm>
    </dsp:sp>
    <dsp:sp modelId="{28EC21EE-50A9-48F1-A9DC-1C8912DEE168}">
      <dsp:nvSpPr>
        <dsp:cNvPr id="0" name=""/>
        <dsp:cNvSpPr/>
      </dsp:nvSpPr>
      <dsp:spPr>
        <a:xfrm>
          <a:off x="0" y="0"/>
          <a:ext cx="3291840" cy="1414363"/>
        </a:xfrm>
        <a:prstGeom prst="roundRect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Long Hours</a:t>
          </a:r>
          <a:endParaRPr lang="en-US" sz="3400" kern="1200" dirty="0"/>
        </a:p>
      </dsp:txBody>
      <dsp:txXfrm>
        <a:off x="0" y="0"/>
        <a:ext cx="3291840" cy="1414363"/>
      </dsp:txXfrm>
    </dsp:sp>
    <dsp:sp modelId="{A26A2FC6-976E-4C84-B95E-C05F71626353}">
      <dsp:nvSpPr>
        <dsp:cNvPr id="0" name=""/>
        <dsp:cNvSpPr/>
      </dsp:nvSpPr>
      <dsp:spPr>
        <a:xfrm>
          <a:off x="3291839" y="1555799"/>
          <a:ext cx="4937760" cy="14143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Time spent with family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Ability to work for a guaranteed wage</a:t>
          </a:r>
          <a:endParaRPr lang="en-US" sz="2200" kern="1200" dirty="0"/>
        </a:p>
      </dsp:txBody>
      <dsp:txXfrm>
        <a:off x="3291839" y="1555799"/>
        <a:ext cx="4937760" cy="1414363"/>
      </dsp:txXfrm>
    </dsp:sp>
    <dsp:sp modelId="{1C6DC013-C857-4297-ADF8-1BD0972FCBE2}">
      <dsp:nvSpPr>
        <dsp:cNvPr id="0" name=""/>
        <dsp:cNvSpPr/>
      </dsp:nvSpPr>
      <dsp:spPr>
        <a:xfrm>
          <a:off x="0" y="1555799"/>
          <a:ext cx="3291840" cy="1414363"/>
        </a:xfrm>
        <a:prstGeom prst="roundRect">
          <a:avLst/>
        </a:prstGeom>
        <a:solidFill>
          <a:schemeClr val="accent4">
            <a:shade val="80000"/>
            <a:hueOff val="0"/>
            <a:satOff val="-22021"/>
            <a:lumOff val="196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Opportunity Cost</a:t>
          </a:r>
          <a:endParaRPr lang="en-US" sz="3400" kern="1200" dirty="0"/>
        </a:p>
      </dsp:txBody>
      <dsp:txXfrm>
        <a:off x="0" y="1555799"/>
        <a:ext cx="3291840" cy="1414363"/>
      </dsp:txXfrm>
    </dsp:sp>
    <dsp:sp modelId="{B09C88C5-556E-4FBE-804C-621DA1F2FC64}">
      <dsp:nvSpPr>
        <dsp:cNvPr id="0" name=""/>
        <dsp:cNvSpPr/>
      </dsp:nvSpPr>
      <dsp:spPr>
        <a:xfrm>
          <a:off x="3291839" y="3111599"/>
          <a:ext cx="4937760" cy="14143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The firm may fail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The entrepreneur may be responsible for the debts</a:t>
          </a:r>
          <a:endParaRPr lang="en-US" sz="2200" kern="1200" dirty="0"/>
        </a:p>
      </dsp:txBody>
      <dsp:txXfrm>
        <a:off x="3291839" y="3111599"/>
        <a:ext cx="4937760" cy="1414363"/>
      </dsp:txXfrm>
    </dsp:sp>
    <dsp:sp modelId="{16DFD460-66F0-411F-8D3E-75BE36A6FC44}">
      <dsp:nvSpPr>
        <dsp:cNvPr id="0" name=""/>
        <dsp:cNvSpPr/>
      </dsp:nvSpPr>
      <dsp:spPr>
        <a:xfrm>
          <a:off x="0" y="3111599"/>
          <a:ext cx="3291840" cy="1414363"/>
        </a:xfrm>
        <a:prstGeom prst="roundRect">
          <a:avLst/>
        </a:prstGeom>
        <a:solidFill>
          <a:schemeClr val="accent4">
            <a:shade val="80000"/>
            <a:hueOff val="0"/>
            <a:satOff val="-44042"/>
            <a:lumOff val="39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Loss / </a:t>
          </a:r>
          <a:r>
            <a:rPr lang="en-US" sz="3400" kern="1200" dirty="0" err="1" smtClean="0"/>
            <a:t>Banckruptcy</a:t>
          </a:r>
          <a:endParaRPr lang="en-US" sz="3400" kern="1200" dirty="0"/>
        </a:p>
      </dsp:txBody>
      <dsp:txXfrm>
        <a:off x="0" y="3111599"/>
        <a:ext cx="3291840" cy="1414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650D94-958B-45E1-83C0-3C78BCCA795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Enterprise: means a</a:t>
            </a:r>
            <a:r>
              <a:rPr lang="en-US" baseline="0" dirty="0" smtClean="0"/>
              <a:t> firm or a risk taken by someone setting out in business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50D94-958B-45E1-83C0-3C78BCCA7950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Entrepreneurs</a:t>
            </a:r>
            <a:r>
              <a:rPr lang="en-US" baseline="0" dirty="0" smtClean="0"/>
              <a:t> need to make a </a:t>
            </a:r>
            <a:r>
              <a:rPr lang="en-US" b="1" baseline="0" dirty="0" smtClean="0"/>
              <a:t>calculated risk</a:t>
            </a:r>
            <a:r>
              <a:rPr lang="en-US" b="0" baseline="0" dirty="0" smtClean="0"/>
              <a:t> by weighing up risk </a:t>
            </a:r>
            <a:r>
              <a:rPr lang="en-US" b="0" baseline="0" dirty="0" err="1" smtClean="0"/>
              <a:t>vs</a:t>
            </a:r>
            <a:r>
              <a:rPr lang="en-US" b="0" baseline="0" dirty="0" smtClean="0"/>
              <a:t> rewards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50D94-958B-45E1-83C0-3C78BCCA7950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50D94-958B-45E1-83C0-3C78BCCA7950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	What’s </a:t>
            </a:r>
            <a:r>
              <a:rPr lang="en-US" dirty="0" smtClean="0"/>
              <a:t>the idea?</a:t>
            </a:r>
            <a:r>
              <a:rPr lang="en-US" baseline="0" dirty="0" smtClean="0"/>
              <a:t> </a:t>
            </a:r>
            <a:r>
              <a:rPr lang="en-US" dirty="0" smtClean="0"/>
              <a:t>What’s the product?</a:t>
            </a:r>
            <a:r>
              <a:rPr lang="en-US" baseline="0" dirty="0" smtClean="0"/>
              <a:t>  What’s the USP? </a:t>
            </a:r>
            <a:r>
              <a:rPr lang="en-US" dirty="0" smtClean="0"/>
              <a:t>How much</a:t>
            </a:r>
            <a:r>
              <a:rPr lang="en-US" baseline="0" dirty="0" smtClean="0"/>
              <a:t> money do I predict to make? How much does it cost? What’s the rent? How many firms are in the industry? Who’s buying? At what price? Where am I selling it? How am I producing it? What are the profit margins? Where’s the start-up coming from? How’s it going to be made? What’s my role? What are the main areas of risk?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50D94-958B-45E1-83C0-3C78BCCA7950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130425"/>
            <a:ext cx="79248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0866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8180D56-7F6B-4107-83E3-DA324B46621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A6919-EAA3-4685-9A22-431A0E4C27B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32CE1-1D07-4D25-B67F-C217AACD512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8EA45-B8CC-4B12-A61C-4E65F1B0A7F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24539-5110-44EB-A9B9-2795D927FA0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8352A-F049-43B4-9168-5D12187F8E1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1A61B-F647-453F-8EF6-CD3B93690C3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E493A-0F32-47FF-A33E-2F18F3983F6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6179A-5B0A-4310-9BA5-01B6A24E44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35319-9D47-457A-B025-4C0BC095729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16404F-AADE-4CB7-A56A-99E7BFF0805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4114048-9794-4365-815B-48DB1BCF5DA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zJEF4DGCW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IGCSE Business Studies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1.3.1 Enterprise and Entrepreneurship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i-study.co.uk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20472" cy="1143000"/>
          </a:xfrm>
        </p:spPr>
        <p:txBody>
          <a:bodyPr/>
          <a:lstStyle/>
          <a:p>
            <a:r>
              <a:rPr lang="en-US" dirty="0" smtClean="0"/>
              <a:t>Characteristics of Entrepreneurs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What is an entrepreneur?</a:t>
            </a:r>
          </a:p>
          <a:p>
            <a:pPr algn="ctr"/>
            <a:r>
              <a:rPr lang="en-US" dirty="0" smtClean="0"/>
              <a:t>What is enterprise?</a:t>
            </a:r>
          </a:p>
          <a:p>
            <a:pPr algn="ctr"/>
            <a:r>
              <a:rPr lang="en-US" dirty="0" smtClean="0"/>
              <a:t>What is a characteristic?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/>
              <a:t>Watch the video – what </a:t>
            </a:r>
            <a:r>
              <a:rPr lang="en-US" b="1" dirty="0" smtClean="0"/>
              <a:t>characteristics </a:t>
            </a:r>
            <a:r>
              <a:rPr lang="en-US" dirty="0" smtClean="0"/>
              <a:t>do you think define entrepreneurs?</a:t>
            </a:r>
          </a:p>
          <a:p>
            <a:pPr algn="ctr">
              <a:buNone/>
            </a:pPr>
            <a:r>
              <a:rPr lang="en-US" dirty="0" smtClean="0">
                <a:hlinkClick r:id="rId3"/>
              </a:rPr>
              <a:t>https://www.youtube.com/watch?v=CzJEF4DGCWU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Entrepreneurs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  <p:graphicFrame>
        <p:nvGraphicFramePr>
          <p:cNvPr id="5" name="Diagram 4"/>
          <p:cNvGraphicFramePr/>
          <p:nvPr/>
        </p:nvGraphicFramePr>
        <p:xfrm>
          <a:off x="323528" y="1196752"/>
          <a:ext cx="806489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Rewards of Risk-Taking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Drawbacks of Risk-Taking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/>
        </p:nvGraphicFramePr>
        <p:xfrm>
          <a:off x="609600" y="1752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form their ideas, entrepreneurs often write up business plans.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business plan </a:t>
            </a:r>
            <a:r>
              <a:rPr lang="en-US" dirty="0" smtClean="0"/>
              <a:t>is a document that looks at a wide range of issues relating to the firm, including: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market it is operating in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The objectives of the firm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The business strategies to achieve these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The predicted costs and profits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a Business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5" name="Striped Right Arrow 4"/>
          <p:cNvSpPr/>
          <p:nvPr/>
        </p:nvSpPr>
        <p:spPr>
          <a:xfrm>
            <a:off x="539552" y="1844824"/>
            <a:ext cx="3960440" cy="4104456"/>
          </a:xfrm>
          <a:prstGeom prst="stripedRightArrow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Questions it should answer</a:t>
            </a:r>
            <a:endParaRPr lang="en-US" dirty="0"/>
          </a:p>
        </p:txBody>
      </p:sp>
      <p:sp>
        <p:nvSpPr>
          <p:cNvPr id="6" name="Folded Corner 5"/>
          <p:cNvSpPr/>
          <p:nvPr/>
        </p:nvSpPr>
        <p:spPr>
          <a:xfrm>
            <a:off x="3779912" y="1916832"/>
            <a:ext cx="4824536" cy="4032448"/>
          </a:xfrm>
          <a:prstGeom prst="foldedCorner">
            <a:avLst/>
          </a:prstGeom>
          <a:solidFill>
            <a:srgbClr val="FFFF99"/>
          </a:solidFill>
          <a:ln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>
                    <a:lumMod val="10000"/>
                  </a:schemeClr>
                </a:solidFill>
              </a:rPr>
              <a:t>Business Plan:</a:t>
            </a:r>
          </a:p>
          <a:p>
            <a:pPr algn="ctr"/>
            <a:endParaRPr lang="en-US" b="1" dirty="0" smtClean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b="1" dirty="0" smtClean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b="1" dirty="0" smtClean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b="1" dirty="0" smtClean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b="1" dirty="0" smtClean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b="1" dirty="0" smtClean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b="1" dirty="0" smtClean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b="1" dirty="0" smtClean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b="1" dirty="0" smtClean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Business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1412776"/>
            <a:ext cx="6059016" cy="4525963"/>
          </a:xfrm>
        </p:spPr>
        <p:txBody>
          <a:bodyPr/>
          <a:lstStyle/>
          <a:p>
            <a:r>
              <a:rPr lang="en-US" sz="2800" dirty="0" smtClean="0"/>
              <a:t>For </a:t>
            </a:r>
            <a:r>
              <a:rPr lang="en-US" sz="2800" b="1" dirty="0" smtClean="0"/>
              <a:t>proof</a:t>
            </a:r>
            <a:r>
              <a:rPr lang="en-US" sz="2800" dirty="0" smtClean="0"/>
              <a:t> of concept</a:t>
            </a:r>
          </a:p>
          <a:p>
            <a:r>
              <a:rPr lang="en-US" sz="2800" dirty="0" smtClean="0"/>
              <a:t>To provide </a:t>
            </a:r>
            <a:r>
              <a:rPr lang="en-US" sz="2800" b="1" dirty="0" smtClean="0"/>
              <a:t>direction</a:t>
            </a:r>
          </a:p>
          <a:p>
            <a:r>
              <a:rPr lang="en-US" sz="2800" dirty="0" smtClean="0"/>
              <a:t>To </a:t>
            </a:r>
            <a:r>
              <a:rPr lang="en-US" sz="2800" b="1" dirty="0" smtClean="0"/>
              <a:t>evaluate</a:t>
            </a:r>
            <a:r>
              <a:rPr lang="en-US" sz="2800" dirty="0" smtClean="0"/>
              <a:t> areas of strength and weakness</a:t>
            </a:r>
          </a:p>
          <a:p>
            <a:r>
              <a:rPr lang="en-US" sz="2800" dirty="0" smtClean="0"/>
              <a:t>To </a:t>
            </a:r>
            <a:r>
              <a:rPr lang="en-US" sz="2800" b="1" dirty="0" smtClean="0"/>
              <a:t>focus</a:t>
            </a:r>
            <a:r>
              <a:rPr lang="en-US" sz="2800" dirty="0" smtClean="0"/>
              <a:t> on areas of importance e.g. finance raising, shareholders</a:t>
            </a:r>
          </a:p>
          <a:p>
            <a:r>
              <a:rPr lang="en-US" sz="2800" dirty="0" smtClean="0"/>
              <a:t>For </a:t>
            </a:r>
            <a:r>
              <a:rPr lang="en-US" sz="2800" b="1" dirty="0" smtClean="0"/>
              <a:t>accountability</a:t>
            </a:r>
          </a:p>
          <a:p>
            <a:r>
              <a:rPr lang="en-US" sz="2800" dirty="0" smtClean="0"/>
              <a:t>For </a:t>
            </a:r>
            <a:r>
              <a:rPr lang="en-US" sz="2800" b="1" dirty="0" smtClean="0"/>
              <a:t>measuring</a:t>
            </a:r>
            <a:r>
              <a:rPr lang="en-US" sz="2800" dirty="0" smtClean="0"/>
              <a:t> </a:t>
            </a:r>
            <a:r>
              <a:rPr lang="en-US" sz="2800" dirty="0" smtClean="0"/>
              <a:t>success</a:t>
            </a:r>
          </a:p>
          <a:p>
            <a:r>
              <a:rPr lang="en-US" sz="2800" dirty="0" smtClean="0"/>
              <a:t>To gain </a:t>
            </a:r>
            <a:r>
              <a:rPr lang="en-US" sz="2800" b="1" dirty="0" smtClean="0"/>
              <a:t>finance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  <p:pic>
        <p:nvPicPr>
          <p:cNvPr id="5" name="Picture 2" descr="http://images.clipartpanda.com/question-question_mark_blu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1610516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i design template">
  <a:themeElements>
    <a:clrScheme name="Koi design template 1">
      <a:dk1>
        <a:srgbClr val="272776"/>
      </a:dk1>
      <a:lt1>
        <a:srgbClr val="F3F1E4"/>
      </a:lt1>
      <a:dk2>
        <a:srgbClr val="272776"/>
      </a:dk2>
      <a:lt2>
        <a:srgbClr val="808080"/>
      </a:lt2>
      <a:accent1>
        <a:srgbClr val="99CCFF"/>
      </a:accent1>
      <a:accent2>
        <a:srgbClr val="CCCCFF"/>
      </a:accent2>
      <a:accent3>
        <a:srgbClr val="F8F7EF"/>
      </a:accent3>
      <a:accent4>
        <a:srgbClr val="202064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Koi design templat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oi design template 1">
        <a:dk1>
          <a:srgbClr val="272776"/>
        </a:dk1>
        <a:lt1>
          <a:srgbClr val="F3F1E4"/>
        </a:lt1>
        <a:dk2>
          <a:srgbClr val="272776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8F7EF"/>
        </a:accent3>
        <a:accent4>
          <a:srgbClr val="202064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i design template 2">
        <a:dk1>
          <a:srgbClr val="272776"/>
        </a:dk1>
        <a:lt1>
          <a:srgbClr val="F3F1E4"/>
        </a:lt1>
        <a:dk2>
          <a:srgbClr val="272776"/>
        </a:dk2>
        <a:lt2>
          <a:srgbClr val="777777"/>
        </a:lt2>
        <a:accent1>
          <a:srgbClr val="B8CFFB"/>
        </a:accent1>
        <a:accent2>
          <a:srgbClr val="DF8F74"/>
        </a:accent2>
        <a:accent3>
          <a:srgbClr val="F8F7EF"/>
        </a:accent3>
        <a:accent4>
          <a:srgbClr val="202064"/>
        </a:accent4>
        <a:accent5>
          <a:srgbClr val="D8E4FD"/>
        </a:accent5>
        <a:accent6>
          <a:srgbClr val="CA8168"/>
        </a:accent6>
        <a:hlink>
          <a:srgbClr val="7F97C2"/>
        </a:hlink>
        <a:folHlink>
          <a:srgbClr val="8BBE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19038</TotalTime>
  <Words>275</Words>
  <Application>Microsoft Office PowerPoint</Application>
  <PresentationFormat>On-screen Show (4:3)</PresentationFormat>
  <Paragraphs>77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Koi design template</vt:lpstr>
      <vt:lpstr>IGCSE Business Studies</vt:lpstr>
      <vt:lpstr>Characteristics of Entrepreneurs</vt:lpstr>
      <vt:lpstr>Characteristics of Entrepreneurs</vt:lpstr>
      <vt:lpstr>Rewards of Risk-Taking</vt:lpstr>
      <vt:lpstr>Drawbacks of Risk-Taking</vt:lpstr>
      <vt:lpstr>Business Plans</vt:lpstr>
      <vt:lpstr>Contents of a Business Plan</vt:lpstr>
      <vt:lpstr>Reasons for Business Plans</vt:lpstr>
    </vt:vector>
  </TitlesOfParts>
  <Company>Boldon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Equations</dc:title>
  <dc:creator>Boldon School User</dc:creator>
  <cp:lastModifiedBy>Michael</cp:lastModifiedBy>
  <cp:revision>401</cp:revision>
  <dcterms:created xsi:type="dcterms:W3CDTF">2007-02-28T08:15:18Z</dcterms:created>
  <dcterms:modified xsi:type="dcterms:W3CDTF">2015-09-30T20:32:45Z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TC100690421033</vt:lpwstr>
  </property>
</Properties>
</file>